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3"/>
    <p:sldMasterId id="2147483696" r:id="rId4"/>
    <p:sldMasterId id="2147483697" r:id="rId5"/>
    <p:sldMasterId id="214748369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y="6858000" cx="12192000"/>
  <p:notesSz cx="6858000" cy="9144000"/>
  <p:embeddedFontLst>
    <p:embeddedFont>
      <p:font typeface="Proxima Nova"/>
      <p:regular r:id="rId42"/>
      <p:bold r:id="rId43"/>
      <p:italic r:id="rId44"/>
      <p:boldItalic r:id="rId45"/>
    </p:embeddedFont>
    <p:embeddedFont>
      <p:font typeface="Roboto"/>
      <p:regular r:id="rId46"/>
      <p:bold r:id="rId47"/>
      <p:italic r:id="rId48"/>
      <p:boldItalic r:id="rId49"/>
    </p:embeddedFont>
    <p:embeddedFont>
      <p:font typeface="Source Code Pro"/>
      <p:regular r:id="rId50"/>
      <p:bold r:id="rId51"/>
      <p:italic r:id="rId52"/>
      <p:boldItalic r:id="rId53"/>
    </p:embeddedFont>
    <p:embeddedFont>
      <p:font typeface="Oswald"/>
      <p:regular r:id="rId54"/>
      <p:bold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font" Target="fonts/ProximaNova-regular.fntdata"/><Relationship Id="rId41" Type="http://schemas.openxmlformats.org/officeDocument/2006/relationships/slide" Target="slides/slide34.xml"/><Relationship Id="rId44" Type="http://schemas.openxmlformats.org/officeDocument/2006/relationships/font" Target="fonts/ProximaNova-italic.fntdata"/><Relationship Id="rId43" Type="http://schemas.openxmlformats.org/officeDocument/2006/relationships/font" Target="fonts/ProximaNova-bold.fntdata"/><Relationship Id="rId46" Type="http://schemas.openxmlformats.org/officeDocument/2006/relationships/font" Target="fonts/Roboto-regular.fntdata"/><Relationship Id="rId45" Type="http://schemas.openxmlformats.org/officeDocument/2006/relationships/font" Target="fonts/ProximaNova-boldItalic.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SourceCodePro-bold.fntdata"/><Relationship Id="rId50" Type="http://schemas.openxmlformats.org/officeDocument/2006/relationships/font" Target="fonts/SourceCodePro-regular.fntdata"/><Relationship Id="rId53" Type="http://schemas.openxmlformats.org/officeDocument/2006/relationships/font" Target="fonts/SourceCodePro-boldItalic.fntdata"/><Relationship Id="rId52" Type="http://schemas.openxmlformats.org/officeDocument/2006/relationships/font" Target="fonts/SourceCodePro-italic.fntdata"/><Relationship Id="rId11" Type="http://schemas.openxmlformats.org/officeDocument/2006/relationships/slide" Target="slides/slide4.xml"/><Relationship Id="rId55" Type="http://schemas.openxmlformats.org/officeDocument/2006/relationships/font" Target="fonts/Oswald-bold.fntdata"/><Relationship Id="rId10" Type="http://schemas.openxmlformats.org/officeDocument/2006/relationships/slide" Target="slides/slide3.xml"/><Relationship Id="rId54" Type="http://schemas.openxmlformats.org/officeDocument/2006/relationships/font" Target="fonts/Oswald-regular.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64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 name="Google Shape;4;n"/>
          <p:cNvSpPr txBox="1"/>
          <p:nvPr>
            <p:ph idx="10" type="dt"/>
          </p:nvPr>
        </p:nvSpPr>
        <p:spPr>
          <a:xfrm>
            <a:off x="3884760" y="0"/>
            <a:ext cx="2971800" cy="45864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 name="Google Shape;5;n"/>
          <p:cNvSpPr/>
          <p:nvPr>
            <p:ph idx="3"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 name="Google Shape;6;n"/>
          <p:cNvSpPr txBox="1"/>
          <p:nvPr>
            <p:ph idx="1" type="body"/>
          </p:nvPr>
        </p:nvSpPr>
        <p:spPr>
          <a:xfrm>
            <a:off x="685800" y="4400640"/>
            <a:ext cx="5486400" cy="360036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360"/>
            <a:ext cx="2971800" cy="45864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3884760" y="8685360"/>
            <a:ext cx="2971800" cy="4586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0: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0: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1: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11: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e3e356bd9e_0_0:notes"/>
          <p:cNvSpPr txBox="1"/>
          <p:nvPr>
            <p:ph idx="1" type="body"/>
          </p:nvPr>
        </p:nvSpPr>
        <p:spPr>
          <a:xfrm>
            <a:off x="685800" y="440064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1e3e356bd9e_0_0:notes"/>
          <p:cNvSpPr/>
          <p:nvPr>
            <p:ph idx="2" type="sldImg"/>
          </p:nvPr>
        </p:nvSpPr>
        <p:spPr>
          <a:xfrm>
            <a:off x="685800" y="1143000"/>
            <a:ext cx="5486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2: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12: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3: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13: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4: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14: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5: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15: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6: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16: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7: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17: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8: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18: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2: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9: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19: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e3e356bd9e_0_21:notes"/>
          <p:cNvSpPr txBox="1"/>
          <p:nvPr>
            <p:ph idx="1" type="body"/>
          </p:nvPr>
        </p:nvSpPr>
        <p:spPr>
          <a:xfrm>
            <a:off x="685800" y="440064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1e3e356bd9e_0_21:notes"/>
          <p:cNvSpPr/>
          <p:nvPr>
            <p:ph idx="2" type="sldImg"/>
          </p:nvPr>
        </p:nvSpPr>
        <p:spPr>
          <a:xfrm>
            <a:off x="685800" y="1143000"/>
            <a:ext cx="5486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0: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20: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50a7fb4477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50a7fb4477_0_1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1: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21: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50a7fb4477_0_39:notes"/>
          <p:cNvSpPr txBox="1"/>
          <p:nvPr>
            <p:ph idx="1" type="body"/>
          </p:nvPr>
        </p:nvSpPr>
        <p:spPr>
          <a:xfrm>
            <a:off x="685800" y="440064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250a7fb4477_0_39:notes"/>
          <p:cNvSpPr/>
          <p:nvPr>
            <p:ph idx="2" type="sldImg"/>
          </p:nvPr>
        </p:nvSpPr>
        <p:spPr>
          <a:xfrm>
            <a:off x="685800" y="1143000"/>
            <a:ext cx="5486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50a7fb4477_0_12:notes"/>
          <p:cNvSpPr txBox="1"/>
          <p:nvPr>
            <p:ph idx="1" type="body"/>
          </p:nvPr>
        </p:nvSpPr>
        <p:spPr>
          <a:xfrm>
            <a:off x="685800" y="440064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g250a7fb4477_0_12:notes"/>
          <p:cNvSpPr/>
          <p:nvPr>
            <p:ph idx="2" type="sldImg"/>
          </p:nvPr>
        </p:nvSpPr>
        <p:spPr>
          <a:xfrm>
            <a:off x="685800" y="1143000"/>
            <a:ext cx="5486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50a7fb4477_0_25:notes"/>
          <p:cNvSpPr txBox="1"/>
          <p:nvPr>
            <p:ph idx="1" type="body"/>
          </p:nvPr>
        </p:nvSpPr>
        <p:spPr>
          <a:xfrm>
            <a:off x="685800" y="440064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250a7fb4477_0_25:notes"/>
          <p:cNvSpPr/>
          <p:nvPr>
            <p:ph idx="2" type="sldImg"/>
          </p:nvPr>
        </p:nvSpPr>
        <p:spPr>
          <a:xfrm>
            <a:off x="685800" y="1143000"/>
            <a:ext cx="5486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22: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22: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e3e356bd9e_0_36:notes"/>
          <p:cNvSpPr txBox="1"/>
          <p:nvPr>
            <p:ph idx="1" type="body"/>
          </p:nvPr>
        </p:nvSpPr>
        <p:spPr>
          <a:xfrm>
            <a:off x="685800" y="440064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g1e3e356bd9e_0_36:notes"/>
          <p:cNvSpPr/>
          <p:nvPr>
            <p:ph idx="2" type="sldImg"/>
          </p:nvPr>
        </p:nvSpPr>
        <p:spPr>
          <a:xfrm>
            <a:off x="685800" y="1143000"/>
            <a:ext cx="5486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5: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5: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3: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p23: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24: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24: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4eecf245ea_0_2:notes"/>
          <p:cNvSpPr/>
          <p:nvPr>
            <p:ph idx="2" type="sldImg"/>
          </p:nvPr>
        </p:nvSpPr>
        <p:spPr>
          <a:xfrm>
            <a:off x="685800" y="1143000"/>
            <a:ext cx="5486400" cy="30858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4eecf245ea_0_2:notes"/>
          <p:cNvSpPr txBox="1"/>
          <p:nvPr>
            <p:ph idx="1" type="body"/>
          </p:nvPr>
        </p:nvSpPr>
        <p:spPr>
          <a:xfrm>
            <a:off x="685800" y="440064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g24eecf245ea_0_2:notes"/>
          <p:cNvSpPr txBox="1"/>
          <p:nvPr>
            <p:ph idx="12" type="sldNum"/>
          </p:nvPr>
        </p:nvSpPr>
        <p:spPr>
          <a:xfrm>
            <a:off x="3884760" y="8685360"/>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25: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1" name="Google Shape;651;p25:notes"/>
          <p:cNvSpPr txBox="1"/>
          <p:nvPr>
            <p:ph idx="1" type="body"/>
          </p:nvPr>
        </p:nvSpPr>
        <p:spPr>
          <a:xfrm>
            <a:off x="685800" y="4400640"/>
            <a:ext cx="5486400" cy="360036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652" name="Google Shape;652;p25:notes"/>
          <p:cNvSpPr txBox="1"/>
          <p:nvPr/>
        </p:nvSpPr>
        <p:spPr>
          <a:xfrm>
            <a:off x="3884760" y="8685360"/>
            <a:ext cx="2971800" cy="4586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en-GB" sz="1200" strike="noStrike">
                <a:solidFill>
                  <a:srgbClr val="000000"/>
                </a:solidFill>
                <a:latin typeface="Calibri"/>
                <a:ea typeface="Calibri"/>
                <a:cs typeface="Calibri"/>
                <a:sym typeface="Calibri"/>
              </a:rPr>
              <a:t>‹#›</a:t>
            </a:fld>
            <a:endParaRPr b="0" sz="1200" strike="noStrike">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6: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26: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6: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6: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7: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7: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8: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8: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9:notes"/>
          <p:cNvSpPr txBox="1"/>
          <p:nvPr>
            <p:ph idx="1" type="body"/>
          </p:nvPr>
        </p:nvSpPr>
        <p:spPr>
          <a:xfrm>
            <a:off x="685800" y="4400640"/>
            <a:ext cx="5486400" cy="360036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9:notes"/>
          <p:cNvSpPr/>
          <p:nvPr>
            <p:ph idx="2" type="sldImg"/>
          </p:nvPr>
        </p:nvSpPr>
        <p:spPr>
          <a:xfrm>
            <a:off x="685800" y="1143000"/>
            <a:ext cx="5486400" cy="308592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50a7fb4477_0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21" name="Google Shape;321;g250a7fb4477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50a7fb4477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33" name="Google Shape;333;g250a7fb4477_0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5" name="Shape 45"/>
        <p:cNvGrpSpPr/>
        <p:nvPr/>
      </p:nvGrpSpPr>
      <p:grpSpPr>
        <a:xfrm>
          <a:off x="0" y="0"/>
          <a:ext cx="0" cy="0"/>
          <a:chOff x="0" y="0"/>
          <a:chExt cx="0" cy="0"/>
        </a:xfrm>
      </p:grpSpPr>
      <p:sp>
        <p:nvSpPr>
          <p:cNvPr id="46" name="Google Shape;46;p11"/>
          <p:cNvSpPr txBox="1"/>
          <p:nvPr>
            <p:ph type="title"/>
          </p:nvPr>
        </p:nvSpPr>
        <p:spPr>
          <a:xfrm>
            <a:off x="1523880" y="1122480"/>
            <a:ext cx="9144000" cy="2387520"/>
          </a:xfrm>
          <a:prstGeom prst="rect">
            <a:avLst/>
          </a:prstGeom>
          <a:noFill/>
          <a:ln>
            <a:noFill/>
          </a:ln>
        </p:spPr>
        <p:txBody>
          <a:bodyPr anchorCtr="1"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1"/>
          <p:cNvSpPr txBox="1"/>
          <p:nvPr>
            <p:ph idx="1" type="body"/>
          </p:nvPr>
        </p:nvSpPr>
        <p:spPr>
          <a:xfrm>
            <a:off x="1523880" y="3602160"/>
            <a:ext cx="91440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8" name="Google Shape;48;p11"/>
          <p:cNvSpPr txBox="1"/>
          <p:nvPr>
            <p:ph idx="2" type="body"/>
          </p:nvPr>
        </p:nvSpPr>
        <p:spPr>
          <a:xfrm>
            <a:off x="1523880" y="4466880"/>
            <a:ext cx="91440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9" name="Shape 49"/>
        <p:cNvGrpSpPr/>
        <p:nvPr/>
      </p:nvGrpSpPr>
      <p:grpSpPr>
        <a:xfrm>
          <a:off x="0" y="0"/>
          <a:ext cx="0" cy="0"/>
          <a:chOff x="0" y="0"/>
          <a:chExt cx="0" cy="0"/>
        </a:xfrm>
      </p:grpSpPr>
      <p:sp>
        <p:nvSpPr>
          <p:cNvPr id="50" name="Google Shape;50;p12"/>
          <p:cNvSpPr txBox="1"/>
          <p:nvPr>
            <p:ph type="title"/>
          </p:nvPr>
        </p:nvSpPr>
        <p:spPr>
          <a:xfrm>
            <a:off x="1523880" y="1122480"/>
            <a:ext cx="9144000" cy="2387520"/>
          </a:xfrm>
          <a:prstGeom prst="rect">
            <a:avLst/>
          </a:prstGeom>
          <a:noFill/>
          <a:ln>
            <a:noFill/>
          </a:ln>
        </p:spPr>
        <p:txBody>
          <a:bodyPr anchorCtr="1"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2"/>
          <p:cNvSpPr txBox="1"/>
          <p:nvPr>
            <p:ph idx="1" type="body"/>
          </p:nvPr>
        </p:nvSpPr>
        <p:spPr>
          <a:xfrm>
            <a:off x="152388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 name="Google Shape;52;p12"/>
          <p:cNvSpPr txBox="1"/>
          <p:nvPr>
            <p:ph idx="2" type="body"/>
          </p:nvPr>
        </p:nvSpPr>
        <p:spPr>
          <a:xfrm>
            <a:off x="620964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3" name="Google Shape;53;p12"/>
          <p:cNvSpPr txBox="1"/>
          <p:nvPr>
            <p:ph idx="3" type="body"/>
          </p:nvPr>
        </p:nvSpPr>
        <p:spPr>
          <a:xfrm>
            <a:off x="152388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4" name="Google Shape;54;p12"/>
          <p:cNvSpPr txBox="1"/>
          <p:nvPr>
            <p:ph idx="4" type="body"/>
          </p:nvPr>
        </p:nvSpPr>
        <p:spPr>
          <a:xfrm>
            <a:off x="620964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5" name="Shape 55"/>
        <p:cNvGrpSpPr/>
        <p:nvPr/>
      </p:nvGrpSpPr>
      <p:grpSpPr>
        <a:xfrm>
          <a:off x="0" y="0"/>
          <a:ext cx="0" cy="0"/>
          <a:chOff x="0" y="0"/>
          <a:chExt cx="0" cy="0"/>
        </a:xfrm>
      </p:grpSpPr>
      <p:sp>
        <p:nvSpPr>
          <p:cNvPr id="56" name="Google Shape;56;p13"/>
          <p:cNvSpPr txBox="1"/>
          <p:nvPr>
            <p:ph type="title"/>
          </p:nvPr>
        </p:nvSpPr>
        <p:spPr>
          <a:xfrm>
            <a:off x="1523880" y="1122480"/>
            <a:ext cx="9144000" cy="2387520"/>
          </a:xfrm>
          <a:prstGeom prst="rect">
            <a:avLst/>
          </a:prstGeom>
          <a:noFill/>
          <a:ln>
            <a:noFill/>
          </a:ln>
        </p:spPr>
        <p:txBody>
          <a:bodyPr anchorCtr="1"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3"/>
          <p:cNvSpPr txBox="1"/>
          <p:nvPr>
            <p:ph idx="1" type="body"/>
          </p:nvPr>
        </p:nvSpPr>
        <p:spPr>
          <a:xfrm>
            <a:off x="1523880" y="360216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8" name="Google Shape;58;p13"/>
          <p:cNvSpPr txBox="1"/>
          <p:nvPr>
            <p:ph idx="2" type="body"/>
          </p:nvPr>
        </p:nvSpPr>
        <p:spPr>
          <a:xfrm>
            <a:off x="4615560" y="360216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9" name="Google Shape;59;p13"/>
          <p:cNvSpPr txBox="1"/>
          <p:nvPr>
            <p:ph idx="3" type="body"/>
          </p:nvPr>
        </p:nvSpPr>
        <p:spPr>
          <a:xfrm>
            <a:off x="7707240" y="360216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0" name="Google Shape;60;p13"/>
          <p:cNvSpPr txBox="1"/>
          <p:nvPr>
            <p:ph idx="4" type="body"/>
          </p:nvPr>
        </p:nvSpPr>
        <p:spPr>
          <a:xfrm>
            <a:off x="1523880" y="446688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1" name="Google Shape;61;p13"/>
          <p:cNvSpPr txBox="1"/>
          <p:nvPr>
            <p:ph idx="5" type="body"/>
          </p:nvPr>
        </p:nvSpPr>
        <p:spPr>
          <a:xfrm>
            <a:off x="4615560" y="446688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2" name="Google Shape;62;p13"/>
          <p:cNvSpPr txBox="1"/>
          <p:nvPr>
            <p:ph idx="6" type="body"/>
          </p:nvPr>
        </p:nvSpPr>
        <p:spPr>
          <a:xfrm>
            <a:off x="7707240" y="446688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70" name="Shape 70"/>
        <p:cNvGrpSpPr/>
        <p:nvPr/>
      </p:nvGrpSpPr>
      <p:grpSpPr>
        <a:xfrm>
          <a:off x="0" y="0"/>
          <a:ext cx="0" cy="0"/>
          <a:chOff x="0" y="0"/>
          <a:chExt cx="0" cy="0"/>
        </a:xfrm>
      </p:grpSpPr>
      <p:sp>
        <p:nvSpPr>
          <p:cNvPr id="71" name="Google Shape;71;p15"/>
          <p:cNvSpPr txBox="1"/>
          <p:nvPr>
            <p:ph type="title"/>
          </p:nvPr>
        </p:nvSpPr>
        <p:spPr>
          <a:xfrm>
            <a:off x="1523880" y="1122480"/>
            <a:ext cx="9144000" cy="2387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5"/>
          <p:cNvSpPr txBox="1"/>
          <p:nvPr>
            <p:ph idx="1" type="body"/>
          </p:nvPr>
        </p:nvSpPr>
        <p:spPr>
          <a:xfrm>
            <a:off x="152388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3" name="Google Shape;73;p15"/>
          <p:cNvSpPr txBox="1"/>
          <p:nvPr>
            <p:ph idx="2" type="body"/>
          </p:nvPr>
        </p:nvSpPr>
        <p:spPr>
          <a:xfrm>
            <a:off x="620964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4" name="Google Shape;74;p15"/>
          <p:cNvSpPr txBox="1"/>
          <p:nvPr>
            <p:ph idx="3" type="body"/>
          </p:nvPr>
        </p:nvSpPr>
        <p:spPr>
          <a:xfrm>
            <a:off x="152388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5" name="Google Shape;75;p15"/>
          <p:cNvSpPr txBox="1"/>
          <p:nvPr>
            <p:ph idx="4" type="body"/>
          </p:nvPr>
        </p:nvSpPr>
        <p:spPr>
          <a:xfrm>
            <a:off x="620964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76" name="Shape 7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77" name="Shape 77"/>
        <p:cNvGrpSpPr/>
        <p:nvPr/>
      </p:nvGrpSpPr>
      <p:grpSpPr>
        <a:xfrm>
          <a:off x="0" y="0"/>
          <a:ext cx="0" cy="0"/>
          <a:chOff x="0" y="0"/>
          <a:chExt cx="0" cy="0"/>
        </a:xfrm>
      </p:grpSpPr>
      <p:sp>
        <p:nvSpPr>
          <p:cNvPr id="78" name="Google Shape;78;p17"/>
          <p:cNvSpPr txBox="1"/>
          <p:nvPr>
            <p:ph type="title"/>
          </p:nvPr>
        </p:nvSpPr>
        <p:spPr>
          <a:xfrm>
            <a:off x="1523880" y="1122480"/>
            <a:ext cx="9144000" cy="2387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7"/>
          <p:cNvSpPr txBox="1"/>
          <p:nvPr>
            <p:ph idx="1" type="subTitle"/>
          </p:nvPr>
        </p:nvSpPr>
        <p:spPr>
          <a:xfrm>
            <a:off x="1523880" y="3602160"/>
            <a:ext cx="9144000" cy="16556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80" name="Shape 80"/>
        <p:cNvGrpSpPr/>
        <p:nvPr/>
      </p:nvGrpSpPr>
      <p:grpSpPr>
        <a:xfrm>
          <a:off x="0" y="0"/>
          <a:ext cx="0" cy="0"/>
          <a:chOff x="0" y="0"/>
          <a:chExt cx="0" cy="0"/>
        </a:xfrm>
      </p:grpSpPr>
      <p:sp>
        <p:nvSpPr>
          <p:cNvPr id="81" name="Google Shape;81;p18"/>
          <p:cNvSpPr txBox="1"/>
          <p:nvPr>
            <p:ph type="title"/>
          </p:nvPr>
        </p:nvSpPr>
        <p:spPr>
          <a:xfrm>
            <a:off x="1523880" y="1122480"/>
            <a:ext cx="9144000" cy="2387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8"/>
          <p:cNvSpPr txBox="1"/>
          <p:nvPr>
            <p:ph idx="1" type="body"/>
          </p:nvPr>
        </p:nvSpPr>
        <p:spPr>
          <a:xfrm>
            <a:off x="1523880" y="3602160"/>
            <a:ext cx="91440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83" name="Shape 83"/>
        <p:cNvGrpSpPr/>
        <p:nvPr/>
      </p:nvGrpSpPr>
      <p:grpSpPr>
        <a:xfrm>
          <a:off x="0" y="0"/>
          <a:ext cx="0" cy="0"/>
          <a:chOff x="0" y="0"/>
          <a:chExt cx="0" cy="0"/>
        </a:xfrm>
      </p:grpSpPr>
      <p:sp>
        <p:nvSpPr>
          <p:cNvPr id="84" name="Google Shape;84;p19"/>
          <p:cNvSpPr txBox="1"/>
          <p:nvPr>
            <p:ph type="title"/>
          </p:nvPr>
        </p:nvSpPr>
        <p:spPr>
          <a:xfrm>
            <a:off x="1523880" y="1122480"/>
            <a:ext cx="9144000" cy="2387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9"/>
          <p:cNvSpPr txBox="1"/>
          <p:nvPr>
            <p:ph idx="1" type="body"/>
          </p:nvPr>
        </p:nvSpPr>
        <p:spPr>
          <a:xfrm>
            <a:off x="152388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6" name="Google Shape;86;p19"/>
          <p:cNvSpPr txBox="1"/>
          <p:nvPr>
            <p:ph idx="2" type="body"/>
          </p:nvPr>
        </p:nvSpPr>
        <p:spPr>
          <a:xfrm>
            <a:off x="620964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 name="Shape 87"/>
        <p:cNvGrpSpPr/>
        <p:nvPr/>
      </p:nvGrpSpPr>
      <p:grpSpPr>
        <a:xfrm>
          <a:off x="0" y="0"/>
          <a:ext cx="0" cy="0"/>
          <a:chOff x="0" y="0"/>
          <a:chExt cx="0" cy="0"/>
        </a:xfrm>
      </p:grpSpPr>
      <p:sp>
        <p:nvSpPr>
          <p:cNvPr id="88" name="Google Shape;88;p20"/>
          <p:cNvSpPr txBox="1"/>
          <p:nvPr>
            <p:ph type="title"/>
          </p:nvPr>
        </p:nvSpPr>
        <p:spPr>
          <a:xfrm>
            <a:off x="1523880" y="1122480"/>
            <a:ext cx="9144000" cy="2387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89" name="Shape 89"/>
        <p:cNvGrpSpPr/>
        <p:nvPr/>
      </p:nvGrpSpPr>
      <p:grpSpPr>
        <a:xfrm>
          <a:off x="0" y="0"/>
          <a:ext cx="0" cy="0"/>
          <a:chOff x="0" y="0"/>
          <a:chExt cx="0" cy="0"/>
        </a:xfrm>
      </p:grpSpPr>
      <p:sp>
        <p:nvSpPr>
          <p:cNvPr id="90" name="Google Shape;90;p21"/>
          <p:cNvSpPr txBox="1"/>
          <p:nvPr>
            <p:ph idx="1" type="subTitle"/>
          </p:nvPr>
        </p:nvSpPr>
        <p:spPr>
          <a:xfrm>
            <a:off x="1523880" y="1122480"/>
            <a:ext cx="9144000" cy="110685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6" name="Shape 16"/>
        <p:cNvGrpSpPr/>
        <p:nvPr/>
      </p:nvGrpSpPr>
      <p:grpSpPr>
        <a:xfrm>
          <a:off x="0" y="0"/>
          <a:ext cx="0" cy="0"/>
          <a:chOff x="0" y="0"/>
          <a:chExt cx="0" cy="0"/>
        </a:xfrm>
      </p:grpSpPr>
      <p:sp>
        <p:nvSpPr>
          <p:cNvPr id="17" name="Google Shape;17;p3"/>
          <p:cNvSpPr txBox="1"/>
          <p:nvPr>
            <p:ph type="title"/>
          </p:nvPr>
        </p:nvSpPr>
        <p:spPr>
          <a:xfrm>
            <a:off x="1523880" y="1122480"/>
            <a:ext cx="9144000" cy="2387520"/>
          </a:xfrm>
          <a:prstGeom prst="rect">
            <a:avLst/>
          </a:prstGeom>
          <a:noFill/>
          <a:ln>
            <a:noFill/>
          </a:ln>
        </p:spPr>
        <p:txBody>
          <a:bodyPr anchorCtr="1"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
          <p:cNvSpPr txBox="1"/>
          <p:nvPr>
            <p:ph idx="1" type="subTitle"/>
          </p:nvPr>
        </p:nvSpPr>
        <p:spPr>
          <a:xfrm>
            <a:off x="1523880" y="3602160"/>
            <a:ext cx="9144000" cy="16556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91" name="Shape 91"/>
        <p:cNvGrpSpPr/>
        <p:nvPr/>
      </p:nvGrpSpPr>
      <p:grpSpPr>
        <a:xfrm>
          <a:off x="0" y="0"/>
          <a:ext cx="0" cy="0"/>
          <a:chOff x="0" y="0"/>
          <a:chExt cx="0" cy="0"/>
        </a:xfrm>
      </p:grpSpPr>
      <p:sp>
        <p:nvSpPr>
          <p:cNvPr id="92" name="Google Shape;92;p22"/>
          <p:cNvSpPr txBox="1"/>
          <p:nvPr>
            <p:ph type="title"/>
          </p:nvPr>
        </p:nvSpPr>
        <p:spPr>
          <a:xfrm>
            <a:off x="1523880" y="1122480"/>
            <a:ext cx="9144000" cy="2387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22"/>
          <p:cNvSpPr txBox="1"/>
          <p:nvPr>
            <p:ph idx="1" type="body"/>
          </p:nvPr>
        </p:nvSpPr>
        <p:spPr>
          <a:xfrm>
            <a:off x="152388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4" name="Google Shape;94;p22"/>
          <p:cNvSpPr txBox="1"/>
          <p:nvPr>
            <p:ph idx="2" type="body"/>
          </p:nvPr>
        </p:nvSpPr>
        <p:spPr>
          <a:xfrm>
            <a:off x="620964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5" name="Google Shape;95;p22"/>
          <p:cNvSpPr txBox="1"/>
          <p:nvPr>
            <p:ph idx="3" type="body"/>
          </p:nvPr>
        </p:nvSpPr>
        <p:spPr>
          <a:xfrm>
            <a:off x="152388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96" name="Shape 96"/>
        <p:cNvGrpSpPr/>
        <p:nvPr/>
      </p:nvGrpSpPr>
      <p:grpSpPr>
        <a:xfrm>
          <a:off x="0" y="0"/>
          <a:ext cx="0" cy="0"/>
          <a:chOff x="0" y="0"/>
          <a:chExt cx="0" cy="0"/>
        </a:xfrm>
      </p:grpSpPr>
      <p:sp>
        <p:nvSpPr>
          <p:cNvPr id="97" name="Google Shape;97;p23"/>
          <p:cNvSpPr txBox="1"/>
          <p:nvPr>
            <p:ph type="title"/>
          </p:nvPr>
        </p:nvSpPr>
        <p:spPr>
          <a:xfrm>
            <a:off x="1523880" y="1122480"/>
            <a:ext cx="9144000" cy="2387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3"/>
          <p:cNvSpPr txBox="1"/>
          <p:nvPr>
            <p:ph idx="1" type="body"/>
          </p:nvPr>
        </p:nvSpPr>
        <p:spPr>
          <a:xfrm>
            <a:off x="152388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9" name="Google Shape;99;p23"/>
          <p:cNvSpPr txBox="1"/>
          <p:nvPr>
            <p:ph idx="2" type="body"/>
          </p:nvPr>
        </p:nvSpPr>
        <p:spPr>
          <a:xfrm>
            <a:off x="620964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0" name="Google Shape;100;p23"/>
          <p:cNvSpPr txBox="1"/>
          <p:nvPr>
            <p:ph idx="3" type="body"/>
          </p:nvPr>
        </p:nvSpPr>
        <p:spPr>
          <a:xfrm>
            <a:off x="620964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01" name="Shape 101"/>
        <p:cNvGrpSpPr/>
        <p:nvPr/>
      </p:nvGrpSpPr>
      <p:grpSpPr>
        <a:xfrm>
          <a:off x="0" y="0"/>
          <a:ext cx="0" cy="0"/>
          <a:chOff x="0" y="0"/>
          <a:chExt cx="0" cy="0"/>
        </a:xfrm>
      </p:grpSpPr>
      <p:sp>
        <p:nvSpPr>
          <p:cNvPr id="102" name="Google Shape;102;p24"/>
          <p:cNvSpPr txBox="1"/>
          <p:nvPr>
            <p:ph type="title"/>
          </p:nvPr>
        </p:nvSpPr>
        <p:spPr>
          <a:xfrm>
            <a:off x="1523880" y="1122480"/>
            <a:ext cx="9144000" cy="2387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24"/>
          <p:cNvSpPr txBox="1"/>
          <p:nvPr>
            <p:ph idx="1" type="body"/>
          </p:nvPr>
        </p:nvSpPr>
        <p:spPr>
          <a:xfrm>
            <a:off x="152388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4" name="Google Shape;104;p24"/>
          <p:cNvSpPr txBox="1"/>
          <p:nvPr>
            <p:ph idx="2" type="body"/>
          </p:nvPr>
        </p:nvSpPr>
        <p:spPr>
          <a:xfrm>
            <a:off x="620964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5" name="Google Shape;105;p24"/>
          <p:cNvSpPr txBox="1"/>
          <p:nvPr>
            <p:ph idx="3" type="body"/>
          </p:nvPr>
        </p:nvSpPr>
        <p:spPr>
          <a:xfrm>
            <a:off x="1523880" y="4466880"/>
            <a:ext cx="91440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06" name="Shape 106"/>
        <p:cNvGrpSpPr/>
        <p:nvPr/>
      </p:nvGrpSpPr>
      <p:grpSpPr>
        <a:xfrm>
          <a:off x="0" y="0"/>
          <a:ext cx="0" cy="0"/>
          <a:chOff x="0" y="0"/>
          <a:chExt cx="0" cy="0"/>
        </a:xfrm>
      </p:grpSpPr>
      <p:sp>
        <p:nvSpPr>
          <p:cNvPr id="107" name="Google Shape;107;p25"/>
          <p:cNvSpPr txBox="1"/>
          <p:nvPr>
            <p:ph type="title"/>
          </p:nvPr>
        </p:nvSpPr>
        <p:spPr>
          <a:xfrm>
            <a:off x="1523880" y="1122480"/>
            <a:ext cx="9144000" cy="2387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25"/>
          <p:cNvSpPr txBox="1"/>
          <p:nvPr>
            <p:ph idx="1" type="body"/>
          </p:nvPr>
        </p:nvSpPr>
        <p:spPr>
          <a:xfrm>
            <a:off x="1523880" y="3602160"/>
            <a:ext cx="91440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9" name="Google Shape;109;p25"/>
          <p:cNvSpPr txBox="1"/>
          <p:nvPr>
            <p:ph idx="2" type="body"/>
          </p:nvPr>
        </p:nvSpPr>
        <p:spPr>
          <a:xfrm>
            <a:off x="1523880" y="4466880"/>
            <a:ext cx="91440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10" name="Shape 110"/>
        <p:cNvGrpSpPr/>
        <p:nvPr/>
      </p:nvGrpSpPr>
      <p:grpSpPr>
        <a:xfrm>
          <a:off x="0" y="0"/>
          <a:ext cx="0" cy="0"/>
          <a:chOff x="0" y="0"/>
          <a:chExt cx="0" cy="0"/>
        </a:xfrm>
      </p:grpSpPr>
      <p:sp>
        <p:nvSpPr>
          <p:cNvPr id="111" name="Google Shape;111;p26"/>
          <p:cNvSpPr txBox="1"/>
          <p:nvPr>
            <p:ph type="title"/>
          </p:nvPr>
        </p:nvSpPr>
        <p:spPr>
          <a:xfrm>
            <a:off x="1523880" y="1122480"/>
            <a:ext cx="9144000" cy="2387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6"/>
          <p:cNvSpPr txBox="1"/>
          <p:nvPr>
            <p:ph idx="1" type="body"/>
          </p:nvPr>
        </p:nvSpPr>
        <p:spPr>
          <a:xfrm>
            <a:off x="1523880" y="360216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3" name="Google Shape;113;p26"/>
          <p:cNvSpPr txBox="1"/>
          <p:nvPr>
            <p:ph idx="2" type="body"/>
          </p:nvPr>
        </p:nvSpPr>
        <p:spPr>
          <a:xfrm>
            <a:off x="4615560" y="360216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4" name="Google Shape;114;p26"/>
          <p:cNvSpPr txBox="1"/>
          <p:nvPr>
            <p:ph idx="3" type="body"/>
          </p:nvPr>
        </p:nvSpPr>
        <p:spPr>
          <a:xfrm>
            <a:off x="7707240" y="360216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5" name="Google Shape;115;p26"/>
          <p:cNvSpPr txBox="1"/>
          <p:nvPr>
            <p:ph idx="4" type="body"/>
          </p:nvPr>
        </p:nvSpPr>
        <p:spPr>
          <a:xfrm>
            <a:off x="1523880" y="446688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6" name="Google Shape;116;p26"/>
          <p:cNvSpPr txBox="1"/>
          <p:nvPr>
            <p:ph idx="5" type="body"/>
          </p:nvPr>
        </p:nvSpPr>
        <p:spPr>
          <a:xfrm>
            <a:off x="4615560" y="446688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7" name="Google Shape;117;p26"/>
          <p:cNvSpPr txBox="1"/>
          <p:nvPr>
            <p:ph idx="6" type="body"/>
          </p:nvPr>
        </p:nvSpPr>
        <p:spPr>
          <a:xfrm>
            <a:off x="7707240" y="446688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24" name="Shape 12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25" name="Shape 125"/>
        <p:cNvGrpSpPr/>
        <p:nvPr/>
      </p:nvGrpSpPr>
      <p:grpSpPr>
        <a:xfrm>
          <a:off x="0" y="0"/>
          <a:ext cx="0" cy="0"/>
          <a:chOff x="0" y="0"/>
          <a:chExt cx="0" cy="0"/>
        </a:xfrm>
      </p:grpSpPr>
      <p:sp>
        <p:nvSpPr>
          <p:cNvPr id="126" name="Google Shape;126;p29"/>
          <p:cNvSpPr txBox="1"/>
          <p:nvPr>
            <p:ph type="title"/>
          </p:nvPr>
        </p:nvSpPr>
        <p:spPr>
          <a:xfrm>
            <a:off x="1523880" y="1122480"/>
            <a:ext cx="9144000" cy="23875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29"/>
          <p:cNvSpPr txBox="1"/>
          <p:nvPr>
            <p:ph idx="1" type="subTitle"/>
          </p:nvPr>
        </p:nvSpPr>
        <p:spPr>
          <a:xfrm>
            <a:off x="1523880" y="3602160"/>
            <a:ext cx="9144000" cy="16556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8" name="Shape 128"/>
        <p:cNvGrpSpPr/>
        <p:nvPr/>
      </p:nvGrpSpPr>
      <p:grpSpPr>
        <a:xfrm>
          <a:off x="0" y="0"/>
          <a:ext cx="0" cy="0"/>
          <a:chOff x="0" y="0"/>
          <a:chExt cx="0" cy="0"/>
        </a:xfrm>
      </p:grpSpPr>
      <p:sp>
        <p:nvSpPr>
          <p:cNvPr id="129" name="Google Shape;129;p30"/>
          <p:cNvSpPr txBox="1"/>
          <p:nvPr>
            <p:ph type="title"/>
          </p:nvPr>
        </p:nvSpPr>
        <p:spPr>
          <a:xfrm>
            <a:off x="1523880" y="1122480"/>
            <a:ext cx="9144000" cy="23875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30"/>
          <p:cNvSpPr txBox="1"/>
          <p:nvPr>
            <p:ph idx="1" type="body"/>
          </p:nvPr>
        </p:nvSpPr>
        <p:spPr>
          <a:xfrm>
            <a:off x="1523880" y="3602160"/>
            <a:ext cx="91440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31" name="Shape 131"/>
        <p:cNvGrpSpPr/>
        <p:nvPr/>
      </p:nvGrpSpPr>
      <p:grpSpPr>
        <a:xfrm>
          <a:off x="0" y="0"/>
          <a:ext cx="0" cy="0"/>
          <a:chOff x="0" y="0"/>
          <a:chExt cx="0" cy="0"/>
        </a:xfrm>
      </p:grpSpPr>
      <p:sp>
        <p:nvSpPr>
          <p:cNvPr id="132" name="Google Shape;132;p31"/>
          <p:cNvSpPr txBox="1"/>
          <p:nvPr>
            <p:ph type="title"/>
          </p:nvPr>
        </p:nvSpPr>
        <p:spPr>
          <a:xfrm>
            <a:off x="1523880" y="1122480"/>
            <a:ext cx="9144000" cy="23875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31"/>
          <p:cNvSpPr txBox="1"/>
          <p:nvPr>
            <p:ph idx="1" type="body"/>
          </p:nvPr>
        </p:nvSpPr>
        <p:spPr>
          <a:xfrm>
            <a:off x="152388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4" name="Google Shape;134;p31"/>
          <p:cNvSpPr txBox="1"/>
          <p:nvPr>
            <p:ph idx="2" type="body"/>
          </p:nvPr>
        </p:nvSpPr>
        <p:spPr>
          <a:xfrm>
            <a:off x="620964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p32"/>
          <p:cNvSpPr txBox="1"/>
          <p:nvPr>
            <p:ph type="title"/>
          </p:nvPr>
        </p:nvSpPr>
        <p:spPr>
          <a:xfrm>
            <a:off x="1523880" y="1122480"/>
            <a:ext cx="9144000" cy="23875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9" name="Shape 19"/>
        <p:cNvGrpSpPr/>
        <p:nvPr/>
      </p:nvGrpSpPr>
      <p:grpSpPr>
        <a:xfrm>
          <a:off x="0" y="0"/>
          <a:ext cx="0" cy="0"/>
          <a:chOff x="0" y="0"/>
          <a:chExt cx="0" cy="0"/>
        </a:xfrm>
      </p:grpSpPr>
      <p:sp>
        <p:nvSpPr>
          <p:cNvPr id="20" name="Google Shape;20;p4"/>
          <p:cNvSpPr txBox="1"/>
          <p:nvPr>
            <p:ph type="title"/>
          </p:nvPr>
        </p:nvSpPr>
        <p:spPr>
          <a:xfrm>
            <a:off x="1523880" y="1122480"/>
            <a:ext cx="9144000" cy="2387520"/>
          </a:xfrm>
          <a:prstGeom prst="rect">
            <a:avLst/>
          </a:prstGeom>
          <a:noFill/>
          <a:ln>
            <a:noFill/>
          </a:ln>
        </p:spPr>
        <p:txBody>
          <a:bodyPr anchorCtr="1"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 type="body"/>
          </p:nvPr>
        </p:nvSpPr>
        <p:spPr>
          <a:xfrm>
            <a:off x="1523880" y="3602160"/>
            <a:ext cx="91440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37" name="Shape 137"/>
        <p:cNvGrpSpPr/>
        <p:nvPr/>
      </p:nvGrpSpPr>
      <p:grpSpPr>
        <a:xfrm>
          <a:off x="0" y="0"/>
          <a:ext cx="0" cy="0"/>
          <a:chOff x="0" y="0"/>
          <a:chExt cx="0" cy="0"/>
        </a:xfrm>
      </p:grpSpPr>
      <p:sp>
        <p:nvSpPr>
          <p:cNvPr id="138" name="Google Shape;138;p33"/>
          <p:cNvSpPr txBox="1"/>
          <p:nvPr>
            <p:ph idx="1" type="subTitle"/>
          </p:nvPr>
        </p:nvSpPr>
        <p:spPr>
          <a:xfrm>
            <a:off x="1523880" y="1122480"/>
            <a:ext cx="9144000" cy="110685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39" name="Shape 139"/>
        <p:cNvGrpSpPr/>
        <p:nvPr/>
      </p:nvGrpSpPr>
      <p:grpSpPr>
        <a:xfrm>
          <a:off x="0" y="0"/>
          <a:ext cx="0" cy="0"/>
          <a:chOff x="0" y="0"/>
          <a:chExt cx="0" cy="0"/>
        </a:xfrm>
      </p:grpSpPr>
      <p:sp>
        <p:nvSpPr>
          <p:cNvPr id="140" name="Google Shape;140;p34"/>
          <p:cNvSpPr txBox="1"/>
          <p:nvPr>
            <p:ph type="title"/>
          </p:nvPr>
        </p:nvSpPr>
        <p:spPr>
          <a:xfrm>
            <a:off x="1523880" y="1122480"/>
            <a:ext cx="9144000" cy="23875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34"/>
          <p:cNvSpPr txBox="1"/>
          <p:nvPr>
            <p:ph idx="1" type="body"/>
          </p:nvPr>
        </p:nvSpPr>
        <p:spPr>
          <a:xfrm>
            <a:off x="152388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2" name="Google Shape;142;p34"/>
          <p:cNvSpPr txBox="1"/>
          <p:nvPr>
            <p:ph idx="2" type="body"/>
          </p:nvPr>
        </p:nvSpPr>
        <p:spPr>
          <a:xfrm>
            <a:off x="620964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3" name="Google Shape;143;p34"/>
          <p:cNvSpPr txBox="1"/>
          <p:nvPr>
            <p:ph idx="3" type="body"/>
          </p:nvPr>
        </p:nvSpPr>
        <p:spPr>
          <a:xfrm>
            <a:off x="152388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44" name="Shape 144"/>
        <p:cNvGrpSpPr/>
        <p:nvPr/>
      </p:nvGrpSpPr>
      <p:grpSpPr>
        <a:xfrm>
          <a:off x="0" y="0"/>
          <a:ext cx="0" cy="0"/>
          <a:chOff x="0" y="0"/>
          <a:chExt cx="0" cy="0"/>
        </a:xfrm>
      </p:grpSpPr>
      <p:sp>
        <p:nvSpPr>
          <p:cNvPr id="145" name="Google Shape;145;p35"/>
          <p:cNvSpPr txBox="1"/>
          <p:nvPr>
            <p:ph type="title"/>
          </p:nvPr>
        </p:nvSpPr>
        <p:spPr>
          <a:xfrm>
            <a:off x="1523880" y="1122480"/>
            <a:ext cx="9144000" cy="23875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35"/>
          <p:cNvSpPr txBox="1"/>
          <p:nvPr>
            <p:ph idx="1" type="body"/>
          </p:nvPr>
        </p:nvSpPr>
        <p:spPr>
          <a:xfrm>
            <a:off x="152388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7" name="Google Shape;147;p35"/>
          <p:cNvSpPr txBox="1"/>
          <p:nvPr>
            <p:ph idx="2" type="body"/>
          </p:nvPr>
        </p:nvSpPr>
        <p:spPr>
          <a:xfrm>
            <a:off x="620964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8" name="Google Shape;148;p35"/>
          <p:cNvSpPr txBox="1"/>
          <p:nvPr>
            <p:ph idx="3" type="body"/>
          </p:nvPr>
        </p:nvSpPr>
        <p:spPr>
          <a:xfrm>
            <a:off x="620964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49" name="Shape 149"/>
        <p:cNvGrpSpPr/>
        <p:nvPr/>
      </p:nvGrpSpPr>
      <p:grpSpPr>
        <a:xfrm>
          <a:off x="0" y="0"/>
          <a:ext cx="0" cy="0"/>
          <a:chOff x="0" y="0"/>
          <a:chExt cx="0" cy="0"/>
        </a:xfrm>
      </p:grpSpPr>
      <p:sp>
        <p:nvSpPr>
          <p:cNvPr id="150" name="Google Shape;150;p36"/>
          <p:cNvSpPr txBox="1"/>
          <p:nvPr>
            <p:ph type="title"/>
          </p:nvPr>
        </p:nvSpPr>
        <p:spPr>
          <a:xfrm>
            <a:off x="1523880" y="1122480"/>
            <a:ext cx="9144000" cy="23875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36"/>
          <p:cNvSpPr txBox="1"/>
          <p:nvPr>
            <p:ph idx="1" type="body"/>
          </p:nvPr>
        </p:nvSpPr>
        <p:spPr>
          <a:xfrm>
            <a:off x="152388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2" name="Google Shape;152;p36"/>
          <p:cNvSpPr txBox="1"/>
          <p:nvPr>
            <p:ph idx="2" type="body"/>
          </p:nvPr>
        </p:nvSpPr>
        <p:spPr>
          <a:xfrm>
            <a:off x="620964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3" name="Google Shape;153;p36"/>
          <p:cNvSpPr txBox="1"/>
          <p:nvPr>
            <p:ph idx="3" type="body"/>
          </p:nvPr>
        </p:nvSpPr>
        <p:spPr>
          <a:xfrm>
            <a:off x="1523880" y="4466880"/>
            <a:ext cx="91440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54" name="Shape 154"/>
        <p:cNvGrpSpPr/>
        <p:nvPr/>
      </p:nvGrpSpPr>
      <p:grpSpPr>
        <a:xfrm>
          <a:off x="0" y="0"/>
          <a:ext cx="0" cy="0"/>
          <a:chOff x="0" y="0"/>
          <a:chExt cx="0" cy="0"/>
        </a:xfrm>
      </p:grpSpPr>
      <p:sp>
        <p:nvSpPr>
          <p:cNvPr id="155" name="Google Shape;155;p37"/>
          <p:cNvSpPr txBox="1"/>
          <p:nvPr>
            <p:ph type="title"/>
          </p:nvPr>
        </p:nvSpPr>
        <p:spPr>
          <a:xfrm>
            <a:off x="1523880" y="1122480"/>
            <a:ext cx="9144000" cy="23875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37"/>
          <p:cNvSpPr txBox="1"/>
          <p:nvPr>
            <p:ph idx="1" type="body"/>
          </p:nvPr>
        </p:nvSpPr>
        <p:spPr>
          <a:xfrm>
            <a:off x="1523880" y="3602160"/>
            <a:ext cx="91440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7" name="Google Shape;157;p37"/>
          <p:cNvSpPr txBox="1"/>
          <p:nvPr>
            <p:ph idx="2" type="body"/>
          </p:nvPr>
        </p:nvSpPr>
        <p:spPr>
          <a:xfrm>
            <a:off x="1523880" y="4466880"/>
            <a:ext cx="91440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58" name="Shape 158"/>
        <p:cNvGrpSpPr/>
        <p:nvPr/>
      </p:nvGrpSpPr>
      <p:grpSpPr>
        <a:xfrm>
          <a:off x="0" y="0"/>
          <a:ext cx="0" cy="0"/>
          <a:chOff x="0" y="0"/>
          <a:chExt cx="0" cy="0"/>
        </a:xfrm>
      </p:grpSpPr>
      <p:sp>
        <p:nvSpPr>
          <p:cNvPr id="159" name="Google Shape;159;p38"/>
          <p:cNvSpPr txBox="1"/>
          <p:nvPr>
            <p:ph type="title"/>
          </p:nvPr>
        </p:nvSpPr>
        <p:spPr>
          <a:xfrm>
            <a:off x="1523880" y="1122480"/>
            <a:ext cx="9144000" cy="23875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38"/>
          <p:cNvSpPr txBox="1"/>
          <p:nvPr>
            <p:ph idx="1" type="body"/>
          </p:nvPr>
        </p:nvSpPr>
        <p:spPr>
          <a:xfrm>
            <a:off x="152388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1" name="Google Shape;161;p38"/>
          <p:cNvSpPr txBox="1"/>
          <p:nvPr>
            <p:ph idx="2" type="body"/>
          </p:nvPr>
        </p:nvSpPr>
        <p:spPr>
          <a:xfrm>
            <a:off x="620964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2" name="Google Shape;162;p38"/>
          <p:cNvSpPr txBox="1"/>
          <p:nvPr>
            <p:ph idx="3" type="body"/>
          </p:nvPr>
        </p:nvSpPr>
        <p:spPr>
          <a:xfrm>
            <a:off x="152388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3" name="Google Shape;163;p38"/>
          <p:cNvSpPr txBox="1"/>
          <p:nvPr>
            <p:ph idx="4" type="body"/>
          </p:nvPr>
        </p:nvSpPr>
        <p:spPr>
          <a:xfrm>
            <a:off x="620964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64" name="Shape 164"/>
        <p:cNvGrpSpPr/>
        <p:nvPr/>
      </p:nvGrpSpPr>
      <p:grpSpPr>
        <a:xfrm>
          <a:off x="0" y="0"/>
          <a:ext cx="0" cy="0"/>
          <a:chOff x="0" y="0"/>
          <a:chExt cx="0" cy="0"/>
        </a:xfrm>
      </p:grpSpPr>
      <p:sp>
        <p:nvSpPr>
          <p:cNvPr id="165" name="Google Shape;165;p39"/>
          <p:cNvSpPr txBox="1"/>
          <p:nvPr>
            <p:ph type="title"/>
          </p:nvPr>
        </p:nvSpPr>
        <p:spPr>
          <a:xfrm>
            <a:off x="1523880" y="1122480"/>
            <a:ext cx="9144000" cy="23875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39"/>
          <p:cNvSpPr txBox="1"/>
          <p:nvPr>
            <p:ph idx="1" type="body"/>
          </p:nvPr>
        </p:nvSpPr>
        <p:spPr>
          <a:xfrm>
            <a:off x="1523880" y="360216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7" name="Google Shape;167;p39"/>
          <p:cNvSpPr txBox="1"/>
          <p:nvPr>
            <p:ph idx="2" type="body"/>
          </p:nvPr>
        </p:nvSpPr>
        <p:spPr>
          <a:xfrm>
            <a:off x="4615560" y="360216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8" name="Google Shape;168;p39"/>
          <p:cNvSpPr txBox="1"/>
          <p:nvPr>
            <p:ph idx="3" type="body"/>
          </p:nvPr>
        </p:nvSpPr>
        <p:spPr>
          <a:xfrm>
            <a:off x="7707240" y="360216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9" name="Google Shape;169;p39"/>
          <p:cNvSpPr txBox="1"/>
          <p:nvPr>
            <p:ph idx="4" type="body"/>
          </p:nvPr>
        </p:nvSpPr>
        <p:spPr>
          <a:xfrm>
            <a:off x="1523880" y="446688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0" name="Google Shape;170;p39"/>
          <p:cNvSpPr txBox="1"/>
          <p:nvPr>
            <p:ph idx="5" type="body"/>
          </p:nvPr>
        </p:nvSpPr>
        <p:spPr>
          <a:xfrm>
            <a:off x="4615560" y="446688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1" name="Google Shape;171;p39"/>
          <p:cNvSpPr txBox="1"/>
          <p:nvPr>
            <p:ph idx="6" type="body"/>
          </p:nvPr>
        </p:nvSpPr>
        <p:spPr>
          <a:xfrm>
            <a:off x="7707240" y="4466880"/>
            <a:ext cx="294408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41"/>
          <p:cNvSpPr/>
          <p:nvPr/>
        </p:nvSpPr>
        <p:spPr>
          <a:xfrm rot="10800000">
            <a:off x="5634700" y="3911300"/>
            <a:ext cx="922500" cy="518100"/>
          </a:xfrm>
          <a:prstGeom prst="triangle">
            <a:avLst>
              <a:gd fmla="val 50000"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 name="Google Shape;178;p41"/>
          <p:cNvSpPr/>
          <p:nvPr/>
        </p:nvSpPr>
        <p:spPr>
          <a:xfrm>
            <a:off x="-33" y="0"/>
            <a:ext cx="12192000" cy="41655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 name="Google Shape;179;p41"/>
          <p:cNvSpPr txBox="1"/>
          <p:nvPr>
            <p:ph type="ctrTitle"/>
          </p:nvPr>
        </p:nvSpPr>
        <p:spPr>
          <a:xfrm>
            <a:off x="548233" y="859067"/>
            <a:ext cx="11043300" cy="2811900"/>
          </a:xfrm>
          <a:prstGeom prst="rect">
            <a:avLst/>
          </a:prstGeom>
        </p:spPr>
        <p:txBody>
          <a:bodyPr anchorCtr="0" anchor="b" bIns="121900" lIns="121900" spcFirstLastPara="1" rIns="121900" wrap="square" tIns="121900">
            <a:normAutofit/>
          </a:bodyPr>
          <a:lstStyle>
            <a:lvl1pPr lvl="0" rtl="0" algn="ctr">
              <a:spcBef>
                <a:spcPts val="0"/>
              </a:spcBef>
              <a:spcAft>
                <a:spcPts val="0"/>
              </a:spcAft>
              <a:buClr>
                <a:schemeClr val="lt1"/>
              </a:buClr>
              <a:buSzPts val="8000"/>
              <a:buNone/>
              <a:defRPr sz="8000">
                <a:solidFill>
                  <a:schemeClr val="lt1"/>
                </a:solidFill>
              </a:defRPr>
            </a:lvl1pPr>
            <a:lvl2pPr lvl="1" rtl="0" algn="ctr">
              <a:spcBef>
                <a:spcPts val="0"/>
              </a:spcBef>
              <a:spcAft>
                <a:spcPts val="0"/>
              </a:spcAft>
              <a:buClr>
                <a:schemeClr val="lt1"/>
              </a:buClr>
              <a:buSzPts val="8000"/>
              <a:buNone/>
              <a:defRPr sz="8000">
                <a:solidFill>
                  <a:schemeClr val="lt1"/>
                </a:solidFill>
              </a:defRPr>
            </a:lvl2pPr>
            <a:lvl3pPr lvl="2" rtl="0" algn="ctr">
              <a:spcBef>
                <a:spcPts val="0"/>
              </a:spcBef>
              <a:spcAft>
                <a:spcPts val="0"/>
              </a:spcAft>
              <a:buClr>
                <a:schemeClr val="lt1"/>
              </a:buClr>
              <a:buSzPts val="8000"/>
              <a:buNone/>
              <a:defRPr sz="8000">
                <a:solidFill>
                  <a:schemeClr val="lt1"/>
                </a:solidFill>
              </a:defRPr>
            </a:lvl3pPr>
            <a:lvl4pPr lvl="3" rtl="0" algn="ctr">
              <a:spcBef>
                <a:spcPts val="0"/>
              </a:spcBef>
              <a:spcAft>
                <a:spcPts val="0"/>
              </a:spcAft>
              <a:buClr>
                <a:schemeClr val="lt1"/>
              </a:buClr>
              <a:buSzPts val="8000"/>
              <a:buNone/>
              <a:defRPr sz="8000">
                <a:solidFill>
                  <a:schemeClr val="lt1"/>
                </a:solidFill>
              </a:defRPr>
            </a:lvl4pPr>
            <a:lvl5pPr lvl="4" rtl="0" algn="ctr">
              <a:spcBef>
                <a:spcPts val="0"/>
              </a:spcBef>
              <a:spcAft>
                <a:spcPts val="0"/>
              </a:spcAft>
              <a:buClr>
                <a:schemeClr val="lt1"/>
              </a:buClr>
              <a:buSzPts val="8000"/>
              <a:buNone/>
              <a:defRPr sz="8000">
                <a:solidFill>
                  <a:schemeClr val="lt1"/>
                </a:solidFill>
              </a:defRPr>
            </a:lvl5pPr>
            <a:lvl6pPr lvl="5" rtl="0" algn="ctr">
              <a:spcBef>
                <a:spcPts val="0"/>
              </a:spcBef>
              <a:spcAft>
                <a:spcPts val="0"/>
              </a:spcAft>
              <a:buClr>
                <a:schemeClr val="lt1"/>
              </a:buClr>
              <a:buSzPts val="8000"/>
              <a:buNone/>
              <a:defRPr sz="8000">
                <a:solidFill>
                  <a:schemeClr val="lt1"/>
                </a:solidFill>
              </a:defRPr>
            </a:lvl6pPr>
            <a:lvl7pPr lvl="6" rtl="0" algn="ctr">
              <a:spcBef>
                <a:spcPts val="0"/>
              </a:spcBef>
              <a:spcAft>
                <a:spcPts val="0"/>
              </a:spcAft>
              <a:buClr>
                <a:schemeClr val="lt1"/>
              </a:buClr>
              <a:buSzPts val="8000"/>
              <a:buNone/>
              <a:defRPr sz="8000">
                <a:solidFill>
                  <a:schemeClr val="lt1"/>
                </a:solidFill>
              </a:defRPr>
            </a:lvl7pPr>
            <a:lvl8pPr lvl="7" rtl="0" algn="ctr">
              <a:spcBef>
                <a:spcPts val="0"/>
              </a:spcBef>
              <a:spcAft>
                <a:spcPts val="0"/>
              </a:spcAft>
              <a:buClr>
                <a:schemeClr val="lt1"/>
              </a:buClr>
              <a:buSzPts val="8000"/>
              <a:buNone/>
              <a:defRPr sz="8000">
                <a:solidFill>
                  <a:schemeClr val="lt1"/>
                </a:solidFill>
              </a:defRPr>
            </a:lvl8pPr>
            <a:lvl9pPr lvl="8" rtl="0" algn="ctr">
              <a:spcBef>
                <a:spcPts val="0"/>
              </a:spcBef>
              <a:spcAft>
                <a:spcPts val="0"/>
              </a:spcAft>
              <a:buClr>
                <a:schemeClr val="lt1"/>
              </a:buClr>
              <a:buSzPts val="8000"/>
              <a:buNone/>
              <a:defRPr sz="8000">
                <a:solidFill>
                  <a:schemeClr val="lt1"/>
                </a:solidFill>
              </a:defRPr>
            </a:lvl9pPr>
          </a:lstStyle>
          <a:p/>
        </p:txBody>
      </p:sp>
      <p:sp>
        <p:nvSpPr>
          <p:cNvPr id="180" name="Google Shape;180;p41"/>
          <p:cNvSpPr txBox="1"/>
          <p:nvPr>
            <p:ph idx="1" type="subTitle"/>
          </p:nvPr>
        </p:nvSpPr>
        <p:spPr>
          <a:xfrm>
            <a:off x="548233" y="4531000"/>
            <a:ext cx="11043300" cy="1680900"/>
          </a:xfrm>
          <a:prstGeom prst="rect">
            <a:avLst/>
          </a:prstGeom>
        </p:spPr>
        <p:txBody>
          <a:bodyPr anchorCtr="0" anchor="ctr" bIns="121900" lIns="121900" spcFirstLastPara="1" rIns="121900" wrap="square" tIns="121900">
            <a:normAutofit/>
          </a:bodyPr>
          <a:lstStyle>
            <a:lvl1pPr lvl="0" rtl="0" algn="ctr">
              <a:lnSpc>
                <a:spcPct val="100000"/>
              </a:lnSpc>
              <a:spcBef>
                <a:spcPts val="0"/>
              </a:spcBef>
              <a:spcAft>
                <a:spcPts val="0"/>
              </a:spcAft>
              <a:buSzPts val="4800"/>
              <a:buFont typeface="Oswald"/>
              <a:buNone/>
              <a:defRPr sz="4800">
                <a:latin typeface="Oswald"/>
                <a:ea typeface="Oswald"/>
                <a:cs typeface="Oswald"/>
                <a:sym typeface="Oswald"/>
              </a:defRPr>
            </a:lvl1pPr>
            <a:lvl2pPr lvl="1" rtl="0" algn="ctr">
              <a:lnSpc>
                <a:spcPct val="100000"/>
              </a:lnSpc>
              <a:spcBef>
                <a:spcPts val="0"/>
              </a:spcBef>
              <a:spcAft>
                <a:spcPts val="0"/>
              </a:spcAft>
              <a:buSzPts val="4800"/>
              <a:buFont typeface="Oswald"/>
              <a:buNone/>
              <a:defRPr sz="4800">
                <a:latin typeface="Oswald"/>
                <a:ea typeface="Oswald"/>
                <a:cs typeface="Oswald"/>
                <a:sym typeface="Oswald"/>
              </a:defRPr>
            </a:lvl2pPr>
            <a:lvl3pPr lvl="2" rtl="0" algn="ctr">
              <a:lnSpc>
                <a:spcPct val="100000"/>
              </a:lnSpc>
              <a:spcBef>
                <a:spcPts val="0"/>
              </a:spcBef>
              <a:spcAft>
                <a:spcPts val="0"/>
              </a:spcAft>
              <a:buSzPts val="4800"/>
              <a:buFont typeface="Oswald"/>
              <a:buNone/>
              <a:defRPr sz="4800">
                <a:latin typeface="Oswald"/>
                <a:ea typeface="Oswald"/>
                <a:cs typeface="Oswald"/>
                <a:sym typeface="Oswald"/>
              </a:defRPr>
            </a:lvl3pPr>
            <a:lvl4pPr lvl="3" rtl="0" algn="ctr">
              <a:lnSpc>
                <a:spcPct val="100000"/>
              </a:lnSpc>
              <a:spcBef>
                <a:spcPts val="0"/>
              </a:spcBef>
              <a:spcAft>
                <a:spcPts val="0"/>
              </a:spcAft>
              <a:buSzPts val="4800"/>
              <a:buFont typeface="Oswald"/>
              <a:buNone/>
              <a:defRPr sz="4800">
                <a:latin typeface="Oswald"/>
                <a:ea typeface="Oswald"/>
                <a:cs typeface="Oswald"/>
                <a:sym typeface="Oswald"/>
              </a:defRPr>
            </a:lvl4pPr>
            <a:lvl5pPr lvl="4" rtl="0" algn="ctr">
              <a:lnSpc>
                <a:spcPct val="100000"/>
              </a:lnSpc>
              <a:spcBef>
                <a:spcPts val="0"/>
              </a:spcBef>
              <a:spcAft>
                <a:spcPts val="0"/>
              </a:spcAft>
              <a:buSzPts val="4800"/>
              <a:buFont typeface="Oswald"/>
              <a:buNone/>
              <a:defRPr sz="4800">
                <a:latin typeface="Oswald"/>
                <a:ea typeface="Oswald"/>
                <a:cs typeface="Oswald"/>
                <a:sym typeface="Oswald"/>
              </a:defRPr>
            </a:lvl5pPr>
            <a:lvl6pPr lvl="5" rtl="0" algn="ctr">
              <a:lnSpc>
                <a:spcPct val="100000"/>
              </a:lnSpc>
              <a:spcBef>
                <a:spcPts val="0"/>
              </a:spcBef>
              <a:spcAft>
                <a:spcPts val="0"/>
              </a:spcAft>
              <a:buSzPts val="4800"/>
              <a:buFont typeface="Oswald"/>
              <a:buNone/>
              <a:defRPr sz="4800">
                <a:latin typeface="Oswald"/>
                <a:ea typeface="Oswald"/>
                <a:cs typeface="Oswald"/>
                <a:sym typeface="Oswald"/>
              </a:defRPr>
            </a:lvl6pPr>
            <a:lvl7pPr lvl="6" rtl="0" algn="ctr">
              <a:lnSpc>
                <a:spcPct val="100000"/>
              </a:lnSpc>
              <a:spcBef>
                <a:spcPts val="0"/>
              </a:spcBef>
              <a:spcAft>
                <a:spcPts val="0"/>
              </a:spcAft>
              <a:buSzPts val="4800"/>
              <a:buFont typeface="Oswald"/>
              <a:buNone/>
              <a:defRPr sz="4800">
                <a:latin typeface="Oswald"/>
                <a:ea typeface="Oswald"/>
                <a:cs typeface="Oswald"/>
                <a:sym typeface="Oswald"/>
              </a:defRPr>
            </a:lvl7pPr>
            <a:lvl8pPr lvl="7" rtl="0" algn="ctr">
              <a:lnSpc>
                <a:spcPct val="100000"/>
              </a:lnSpc>
              <a:spcBef>
                <a:spcPts val="0"/>
              </a:spcBef>
              <a:spcAft>
                <a:spcPts val="0"/>
              </a:spcAft>
              <a:buSzPts val="4800"/>
              <a:buFont typeface="Oswald"/>
              <a:buNone/>
              <a:defRPr sz="4800">
                <a:latin typeface="Oswald"/>
                <a:ea typeface="Oswald"/>
                <a:cs typeface="Oswald"/>
                <a:sym typeface="Oswald"/>
              </a:defRPr>
            </a:lvl8pPr>
            <a:lvl9pPr lvl="8" rtl="0" algn="ctr">
              <a:lnSpc>
                <a:spcPct val="100000"/>
              </a:lnSpc>
              <a:spcBef>
                <a:spcPts val="0"/>
              </a:spcBef>
              <a:spcAft>
                <a:spcPts val="0"/>
              </a:spcAft>
              <a:buSzPts val="4800"/>
              <a:buFont typeface="Oswald"/>
              <a:buNone/>
              <a:defRPr sz="4800">
                <a:latin typeface="Oswald"/>
                <a:ea typeface="Oswald"/>
                <a:cs typeface="Oswald"/>
                <a:sym typeface="Oswald"/>
              </a:defRPr>
            </a:lvl9pPr>
          </a:lstStyle>
          <a:p/>
        </p:txBody>
      </p:sp>
      <p:sp>
        <p:nvSpPr>
          <p:cNvPr id="181" name="Google Shape;181;p4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2" name="Shape 182"/>
        <p:cNvGrpSpPr/>
        <p:nvPr/>
      </p:nvGrpSpPr>
      <p:grpSpPr>
        <a:xfrm>
          <a:off x="0" y="0"/>
          <a:ext cx="0" cy="0"/>
          <a:chOff x="0" y="0"/>
          <a:chExt cx="0" cy="0"/>
        </a:xfrm>
      </p:grpSpPr>
      <p:sp>
        <p:nvSpPr>
          <p:cNvPr id="183" name="Google Shape;183;p42"/>
          <p:cNvSpPr/>
          <p:nvPr/>
        </p:nvSpPr>
        <p:spPr>
          <a:xfrm>
            <a:off x="0" y="2089800"/>
            <a:ext cx="12192000" cy="26784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 name="Google Shape;184;p42"/>
          <p:cNvSpPr txBox="1"/>
          <p:nvPr>
            <p:ph type="title"/>
          </p:nvPr>
        </p:nvSpPr>
        <p:spPr>
          <a:xfrm>
            <a:off x="574400" y="2519600"/>
            <a:ext cx="11043300" cy="20220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185" name="Google Shape;185;p4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6" name="Shape 186"/>
        <p:cNvGrpSpPr/>
        <p:nvPr/>
      </p:nvGrpSpPr>
      <p:grpSpPr>
        <a:xfrm>
          <a:off x="0" y="0"/>
          <a:ext cx="0" cy="0"/>
          <a:chOff x="0" y="0"/>
          <a:chExt cx="0" cy="0"/>
        </a:xfrm>
      </p:grpSpPr>
      <p:cxnSp>
        <p:nvCxnSpPr>
          <p:cNvPr id="187" name="Google Shape;187;p43"/>
          <p:cNvCxnSpPr/>
          <p:nvPr/>
        </p:nvCxnSpPr>
        <p:spPr>
          <a:xfrm>
            <a:off x="572267" y="1700769"/>
            <a:ext cx="818700" cy="0"/>
          </a:xfrm>
          <a:prstGeom prst="straightConnector1">
            <a:avLst/>
          </a:prstGeom>
          <a:noFill/>
          <a:ln cap="flat" cmpd="sng" w="19050">
            <a:solidFill>
              <a:schemeClr val="dk2"/>
            </a:solidFill>
            <a:prstDash val="lgDash"/>
            <a:round/>
            <a:headEnd len="sm" w="sm" type="none"/>
            <a:tailEnd len="sm" w="sm" type="none"/>
          </a:ln>
        </p:spPr>
      </p:cxnSp>
      <p:sp>
        <p:nvSpPr>
          <p:cNvPr id="188" name="Google Shape;188;p43"/>
          <p:cNvSpPr txBox="1"/>
          <p:nvPr>
            <p:ph type="title"/>
          </p:nvPr>
        </p:nvSpPr>
        <p:spPr>
          <a:xfrm>
            <a:off x="415600" y="496667"/>
            <a:ext cx="11360700" cy="978000"/>
          </a:xfrm>
          <a:prstGeom prst="rect">
            <a:avLst/>
          </a:prstGeom>
        </p:spPr>
        <p:txBody>
          <a:bodyPr anchorCtr="0" anchor="b" bIns="121900" lIns="121900" spcFirstLastPara="1" rIns="121900" wrap="square" tIns="121900">
            <a:norm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189" name="Google Shape;189;p43"/>
          <p:cNvSpPr txBox="1"/>
          <p:nvPr>
            <p:ph idx="1" type="body"/>
          </p:nvPr>
        </p:nvSpPr>
        <p:spPr>
          <a:xfrm>
            <a:off x="415600" y="1958433"/>
            <a:ext cx="11360700" cy="41331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90" name="Google Shape;190;p4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2" name="Shape 22"/>
        <p:cNvGrpSpPr/>
        <p:nvPr/>
      </p:nvGrpSpPr>
      <p:grpSpPr>
        <a:xfrm>
          <a:off x="0" y="0"/>
          <a:ext cx="0" cy="0"/>
          <a:chOff x="0" y="0"/>
          <a:chExt cx="0" cy="0"/>
        </a:xfrm>
      </p:grpSpPr>
      <p:sp>
        <p:nvSpPr>
          <p:cNvPr id="23" name="Google Shape;23;p5"/>
          <p:cNvSpPr txBox="1"/>
          <p:nvPr>
            <p:ph type="title"/>
          </p:nvPr>
        </p:nvSpPr>
        <p:spPr>
          <a:xfrm>
            <a:off x="1523880" y="1122480"/>
            <a:ext cx="9144000" cy="2387520"/>
          </a:xfrm>
          <a:prstGeom prst="rect">
            <a:avLst/>
          </a:prstGeom>
          <a:noFill/>
          <a:ln>
            <a:noFill/>
          </a:ln>
        </p:spPr>
        <p:txBody>
          <a:bodyPr anchorCtr="1"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5"/>
          <p:cNvSpPr txBox="1"/>
          <p:nvPr>
            <p:ph idx="1" type="body"/>
          </p:nvPr>
        </p:nvSpPr>
        <p:spPr>
          <a:xfrm>
            <a:off x="152388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 name="Google Shape;25;p5"/>
          <p:cNvSpPr txBox="1"/>
          <p:nvPr>
            <p:ph idx="2" type="body"/>
          </p:nvPr>
        </p:nvSpPr>
        <p:spPr>
          <a:xfrm>
            <a:off x="620964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1" name="Shape 191"/>
        <p:cNvGrpSpPr/>
        <p:nvPr/>
      </p:nvGrpSpPr>
      <p:grpSpPr>
        <a:xfrm>
          <a:off x="0" y="0"/>
          <a:ext cx="0" cy="0"/>
          <a:chOff x="0" y="0"/>
          <a:chExt cx="0" cy="0"/>
        </a:xfrm>
      </p:grpSpPr>
      <p:cxnSp>
        <p:nvCxnSpPr>
          <p:cNvPr id="192" name="Google Shape;192;p44"/>
          <p:cNvCxnSpPr/>
          <p:nvPr/>
        </p:nvCxnSpPr>
        <p:spPr>
          <a:xfrm>
            <a:off x="572267" y="1700769"/>
            <a:ext cx="818700" cy="0"/>
          </a:xfrm>
          <a:prstGeom prst="straightConnector1">
            <a:avLst/>
          </a:prstGeom>
          <a:noFill/>
          <a:ln cap="flat" cmpd="sng" w="19050">
            <a:solidFill>
              <a:schemeClr val="dk2"/>
            </a:solidFill>
            <a:prstDash val="lgDash"/>
            <a:round/>
            <a:headEnd len="sm" w="sm" type="none"/>
            <a:tailEnd len="sm" w="sm" type="none"/>
          </a:ln>
        </p:spPr>
      </p:cxnSp>
      <p:sp>
        <p:nvSpPr>
          <p:cNvPr id="193" name="Google Shape;193;p44"/>
          <p:cNvSpPr txBox="1"/>
          <p:nvPr>
            <p:ph type="title"/>
          </p:nvPr>
        </p:nvSpPr>
        <p:spPr>
          <a:xfrm>
            <a:off x="415600" y="496667"/>
            <a:ext cx="11360700" cy="978000"/>
          </a:xfrm>
          <a:prstGeom prst="rect">
            <a:avLst/>
          </a:prstGeom>
        </p:spPr>
        <p:txBody>
          <a:bodyPr anchorCtr="0" anchor="b" bIns="121900" lIns="121900" spcFirstLastPara="1" rIns="121900" wrap="square" tIns="121900">
            <a:norm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194" name="Google Shape;194;p44"/>
          <p:cNvSpPr txBox="1"/>
          <p:nvPr>
            <p:ph idx="1" type="body"/>
          </p:nvPr>
        </p:nvSpPr>
        <p:spPr>
          <a:xfrm>
            <a:off x="415600" y="1958433"/>
            <a:ext cx="5333100" cy="41331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95" name="Google Shape;195;p44"/>
          <p:cNvSpPr txBox="1"/>
          <p:nvPr>
            <p:ph idx="2" type="body"/>
          </p:nvPr>
        </p:nvSpPr>
        <p:spPr>
          <a:xfrm>
            <a:off x="6443200" y="1958433"/>
            <a:ext cx="5333100" cy="41331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96" name="Google Shape;196;p4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7" name="Shape 197"/>
        <p:cNvGrpSpPr/>
        <p:nvPr/>
      </p:nvGrpSpPr>
      <p:grpSpPr>
        <a:xfrm>
          <a:off x="0" y="0"/>
          <a:ext cx="0" cy="0"/>
          <a:chOff x="0" y="0"/>
          <a:chExt cx="0" cy="0"/>
        </a:xfrm>
      </p:grpSpPr>
      <p:sp>
        <p:nvSpPr>
          <p:cNvPr id="198" name="Google Shape;198;p45"/>
          <p:cNvSpPr txBox="1"/>
          <p:nvPr>
            <p:ph type="title"/>
          </p:nvPr>
        </p:nvSpPr>
        <p:spPr>
          <a:xfrm>
            <a:off x="415600" y="496667"/>
            <a:ext cx="11360700" cy="978000"/>
          </a:xfrm>
          <a:prstGeom prst="rect">
            <a:avLst/>
          </a:prstGeom>
        </p:spPr>
        <p:txBody>
          <a:bodyPr anchorCtr="0" anchor="b" bIns="121900" lIns="121900" spcFirstLastPara="1" rIns="121900" wrap="square" tIns="121900">
            <a:norm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199" name="Google Shape;199;p4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0" name="Shape 200"/>
        <p:cNvGrpSpPr/>
        <p:nvPr/>
      </p:nvGrpSpPr>
      <p:grpSpPr>
        <a:xfrm>
          <a:off x="0" y="0"/>
          <a:ext cx="0" cy="0"/>
          <a:chOff x="0" y="0"/>
          <a:chExt cx="0" cy="0"/>
        </a:xfrm>
      </p:grpSpPr>
      <p:cxnSp>
        <p:nvCxnSpPr>
          <p:cNvPr id="201" name="Google Shape;201;p46"/>
          <p:cNvCxnSpPr/>
          <p:nvPr/>
        </p:nvCxnSpPr>
        <p:spPr>
          <a:xfrm>
            <a:off x="558233" y="1943716"/>
            <a:ext cx="818700" cy="0"/>
          </a:xfrm>
          <a:prstGeom prst="straightConnector1">
            <a:avLst/>
          </a:prstGeom>
          <a:noFill/>
          <a:ln cap="flat" cmpd="sng" w="19050">
            <a:solidFill>
              <a:schemeClr val="dk2"/>
            </a:solidFill>
            <a:prstDash val="lgDash"/>
            <a:round/>
            <a:headEnd len="sm" w="sm" type="none"/>
            <a:tailEnd len="sm" w="sm" type="none"/>
          </a:ln>
        </p:spPr>
      </p:cxnSp>
      <p:sp>
        <p:nvSpPr>
          <p:cNvPr id="202" name="Google Shape;202;p46"/>
          <p:cNvSpPr txBox="1"/>
          <p:nvPr>
            <p:ph type="title"/>
          </p:nvPr>
        </p:nvSpPr>
        <p:spPr>
          <a:xfrm>
            <a:off x="415600" y="8424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203" name="Google Shape;203;p46"/>
          <p:cNvSpPr txBox="1"/>
          <p:nvPr>
            <p:ph idx="1" type="body"/>
          </p:nvPr>
        </p:nvSpPr>
        <p:spPr>
          <a:xfrm>
            <a:off x="415600" y="2157605"/>
            <a:ext cx="3744000" cy="39345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04" name="Google Shape;204;p4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05" name="Shape 205"/>
        <p:cNvGrpSpPr/>
        <p:nvPr/>
      </p:nvGrpSpPr>
      <p:grpSpPr>
        <a:xfrm>
          <a:off x="0" y="0"/>
          <a:ext cx="0" cy="0"/>
          <a:chOff x="0" y="0"/>
          <a:chExt cx="0" cy="0"/>
        </a:xfrm>
      </p:grpSpPr>
      <p:sp>
        <p:nvSpPr>
          <p:cNvPr id="206" name="Google Shape;206;p47"/>
          <p:cNvSpPr txBox="1"/>
          <p:nvPr>
            <p:ph type="title"/>
          </p:nvPr>
        </p:nvSpPr>
        <p:spPr>
          <a:xfrm>
            <a:off x="653667" y="705200"/>
            <a:ext cx="7570800" cy="5447700"/>
          </a:xfrm>
          <a:prstGeom prst="rect">
            <a:avLst/>
          </a:prstGeom>
        </p:spPr>
        <p:txBody>
          <a:bodyPr anchorCtr="0" anchor="ctr" bIns="121900" lIns="121900" spcFirstLastPara="1" rIns="121900" wrap="square" tIns="121900">
            <a:normAutofit/>
          </a:bodyPr>
          <a:lstStyle>
            <a:lvl1pPr lvl="0" rtl="0">
              <a:spcBef>
                <a:spcPts val="0"/>
              </a:spcBef>
              <a:spcAft>
                <a:spcPts val="0"/>
              </a:spcAft>
              <a:buClr>
                <a:schemeClr val="lt1"/>
              </a:buClr>
              <a:buSzPts val="7200"/>
              <a:buNone/>
              <a:defRPr sz="7200">
                <a:solidFill>
                  <a:schemeClr val="lt1"/>
                </a:solidFill>
              </a:defRPr>
            </a:lvl1pPr>
            <a:lvl2pPr lvl="1" rtl="0">
              <a:spcBef>
                <a:spcPts val="0"/>
              </a:spcBef>
              <a:spcAft>
                <a:spcPts val="0"/>
              </a:spcAft>
              <a:buClr>
                <a:schemeClr val="lt1"/>
              </a:buClr>
              <a:buSzPts val="7200"/>
              <a:buNone/>
              <a:defRPr sz="7200">
                <a:solidFill>
                  <a:schemeClr val="lt1"/>
                </a:solidFill>
              </a:defRPr>
            </a:lvl2pPr>
            <a:lvl3pPr lvl="2" rtl="0">
              <a:spcBef>
                <a:spcPts val="0"/>
              </a:spcBef>
              <a:spcAft>
                <a:spcPts val="0"/>
              </a:spcAft>
              <a:buClr>
                <a:schemeClr val="lt1"/>
              </a:buClr>
              <a:buSzPts val="7200"/>
              <a:buNone/>
              <a:defRPr sz="7200">
                <a:solidFill>
                  <a:schemeClr val="lt1"/>
                </a:solidFill>
              </a:defRPr>
            </a:lvl3pPr>
            <a:lvl4pPr lvl="3" rtl="0">
              <a:spcBef>
                <a:spcPts val="0"/>
              </a:spcBef>
              <a:spcAft>
                <a:spcPts val="0"/>
              </a:spcAft>
              <a:buClr>
                <a:schemeClr val="lt1"/>
              </a:buClr>
              <a:buSzPts val="7200"/>
              <a:buNone/>
              <a:defRPr sz="7200">
                <a:solidFill>
                  <a:schemeClr val="lt1"/>
                </a:solidFill>
              </a:defRPr>
            </a:lvl4pPr>
            <a:lvl5pPr lvl="4" rtl="0">
              <a:spcBef>
                <a:spcPts val="0"/>
              </a:spcBef>
              <a:spcAft>
                <a:spcPts val="0"/>
              </a:spcAft>
              <a:buClr>
                <a:schemeClr val="lt1"/>
              </a:buClr>
              <a:buSzPts val="7200"/>
              <a:buNone/>
              <a:defRPr sz="7200">
                <a:solidFill>
                  <a:schemeClr val="lt1"/>
                </a:solidFill>
              </a:defRPr>
            </a:lvl5pPr>
            <a:lvl6pPr lvl="5" rtl="0">
              <a:spcBef>
                <a:spcPts val="0"/>
              </a:spcBef>
              <a:spcAft>
                <a:spcPts val="0"/>
              </a:spcAft>
              <a:buClr>
                <a:schemeClr val="lt1"/>
              </a:buClr>
              <a:buSzPts val="7200"/>
              <a:buNone/>
              <a:defRPr sz="7200">
                <a:solidFill>
                  <a:schemeClr val="lt1"/>
                </a:solidFill>
              </a:defRPr>
            </a:lvl6pPr>
            <a:lvl7pPr lvl="6" rtl="0">
              <a:spcBef>
                <a:spcPts val="0"/>
              </a:spcBef>
              <a:spcAft>
                <a:spcPts val="0"/>
              </a:spcAft>
              <a:buClr>
                <a:schemeClr val="lt1"/>
              </a:buClr>
              <a:buSzPts val="7200"/>
              <a:buNone/>
              <a:defRPr sz="7200">
                <a:solidFill>
                  <a:schemeClr val="lt1"/>
                </a:solidFill>
              </a:defRPr>
            </a:lvl7pPr>
            <a:lvl8pPr lvl="7" rtl="0">
              <a:spcBef>
                <a:spcPts val="0"/>
              </a:spcBef>
              <a:spcAft>
                <a:spcPts val="0"/>
              </a:spcAft>
              <a:buClr>
                <a:schemeClr val="lt1"/>
              </a:buClr>
              <a:buSzPts val="7200"/>
              <a:buNone/>
              <a:defRPr sz="7200">
                <a:solidFill>
                  <a:schemeClr val="lt1"/>
                </a:solidFill>
              </a:defRPr>
            </a:lvl8pPr>
            <a:lvl9pPr lvl="8" rtl="0">
              <a:spcBef>
                <a:spcPts val="0"/>
              </a:spcBef>
              <a:spcAft>
                <a:spcPts val="0"/>
              </a:spcAft>
              <a:buClr>
                <a:schemeClr val="lt1"/>
              </a:buClr>
              <a:buSzPts val="7200"/>
              <a:buNone/>
              <a:defRPr sz="7200">
                <a:solidFill>
                  <a:schemeClr val="lt1"/>
                </a:solidFill>
              </a:defRPr>
            </a:lvl9pPr>
          </a:lstStyle>
          <a:p/>
        </p:txBody>
      </p:sp>
      <p:sp>
        <p:nvSpPr>
          <p:cNvPr id="207" name="Google Shape;207;p4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1"/>
        </a:solidFill>
      </p:bgPr>
    </p:bg>
    <p:spTree>
      <p:nvGrpSpPr>
        <p:cNvPr id="208" name="Shape 208"/>
        <p:cNvGrpSpPr/>
        <p:nvPr/>
      </p:nvGrpSpPr>
      <p:grpSpPr>
        <a:xfrm>
          <a:off x="0" y="0"/>
          <a:ext cx="0" cy="0"/>
          <a:chOff x="0" y="0"/>
          <a:chExt cx="0" cy="0"/>
        </a:xfrm>
      </p:grpSpPr>
      <p:sp>
        <p:nvSpPr>
          <p:cNvPr id="209" name="Google Shape;209;p48"/>
          <p:cNvSpPr/>
          <p:nvPr/>
        </p:nvSpPr>
        <p:spPr>
          <a:xfrm>
            <a:off x="6096000" y="233"/>
            <a:ext cx="60960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210" name="Google Shape;210;p48"/>
          <p:cNvCxnSpPr/>
          <p:nvPr/>
        </p:nvCxnSpPr>
        <p:spPr>
          <a:xfrm>
            <a:off x="6706233" y="5994000"/>
            <a:ext cx="769500" cy="0"/>
          </a:xfrm>
          <a:prstGeom prst="straightConnector1">
            <a:avLst/>
          </a:prstGeom>
          <a:noFill/>
          <a:ln cap="flat" cmpd="sng" w="19050">
            <a:solidFill>
              <a:schemeClr val="dk1"/>
            </a:solidFill>
            <a:prstDash val="lgDash"/>
            <a:round/>
            <a:headEnd len="sm" w="sm" type="none"/>
            <a:tailEnd len="sm" w="sm" type="none"/>
          </a:ln>
        </p:spPr>
      </p:cxnSp>
      <p:sp>
        <p:nvSpPr>
          <p:cNvPr id="211" name="Google Shape;211;p48"/>
          <p:cNvSpPr txBox="1"/>
          <p:nvPr>
            <p:ph type="title"/>
          </p:nvPr>
        </p:nvSpPr>
        <p:spPr>
          <a:xfrm>
            <a:off x="354000" y="1438333"/>
            <a:ext cx="5393700" cy="2385600"/>
          </a:xfrm>
          <a:prstGeom prst="rect">
            <a:avLst/>
          </a:prstGeom>
        </p:spPr>
        <p:txBody>
          <a:bodyPr anchorCtr="0" anchor="b" bIns="121900" lIns="121900" spcFirstLastPara="1" rIns="121900" wrap="square" tIns="121900">
            <a:normAutofit/>
          </a:bodyPr>
          <a:lstStyle>
            <a:lvl1pPr lvl="0" rtl="0" algn="ctr">
              <a:spcBef>
                <a:spcPts val="0"/>
              </a:spcBef>
              <a:spcAft>
                <a:spcPts val="0"/>
              </a:spcAft>
              <a:buClr>
                <a:schemeClr val="lt1"/>
              </a:buClr>
              <a:buSzPts val="6100"/>
              <a:buNone/>
              <a:defRPr sz="6100">
                <a:solidFill>
                  <a:schemeClr val="lt1"/>
                </a:solidFill>
              </a:defRPr>
            </a:lvl1pPr>
            <a:lvl2pPr lvl="1" rtl="0" algn="ctr">
              <a:spcBef>
                <a:spcPts val="0"/>
              </a:spcBef>
              <a:spcAft>
                <a:spcPts val="0"/>
              </a:spcAft>
              <a:buClr>
                <a:schemeClr val="lt1"/>
              </a:buClr>
              <a:buSzPts val="6100"/>
              <a:buNone/>
              <a:defRPr sz="6100">
                <a:solidFill>
                  <a:schemeClr val="lt1"/>
                </a:solidFill>
              </a:defRPr>
            </a:lvl2pPr>
            <a:lvl3pPr lvl="2" rtl="0" algn="ctr">
              <a:spcBef>
                <a:spcPts val="0"/>
              </a:spcBef>
              <a:spcAft>
                <a:spcPts val="0"/>
              </a:spcAft>
              <a:buClr>
                <a:schemeClr val="lt1"/>
              </a:buClr>
              <a:buSzPts val="6100"/>
              <a:buNone/>
              <a:defRPr sz="6100">
                <a:solidFill>
                  <a:schemeClr val="lt1"/>
                </a:solidFill>
              </a:defRPr>
            </a:lvl3pPr>
            <a:lvl4pPr lvl="3" rtl="0" algn="ctr">
              <a:spcBef>
                <a:spcPts val="0"/>
              </a:spcBef>
              <a:spcAft>
                <a:spcPts val="0"/>
              </a:spcAft>
              <a:buClr>
                <a:schemeClr val="lt1"/>
              </a:buClr>
              <a:buSzPts val="6100"/>
              <a:buNone/>
              <a:defRPr sz="6100">
                <a:solidFill>
                  <a:schemeClr val="lt1"/>
                </a:solidFill>
              </a:defRPr>
            </a:lvl4pPr>
            <a:lvl5pPr lvl="4" rtl="0" algn="ctr">
              <a:spcBef>
                <a:spcPts val="0"/>
              </a:spcBef>
              <a:spcAft>
                <a:spcPts val="0"/>
              </a:spcAft>
              <a:buClr>
                <a:schemeClr val="lt1"/>
              </a:buClr>
              <a:buSzPts val="6100"/>
              <a:buNone/>
              <a:defRPr sz="6100">
                <a:solidFill>
                  <a:schemeClr val="lt1"/>
                </a:solidFill>
              </a:defRPr>
            </a:lvl5pPr>
            <a:lvl6pPr lvl="5" rtl="0" algn="ctr">
              <a:spcBef>
                <a:spcPts val="0"/>
              </a:spcBef>
              <a:spcAft>
                <a:spcPts val="0"/>
              </a:spcAft>
              <a:buClr>
                <a:schemeClr val="lt1"/>
              </a:buClr>
              <a:buSzPts val="6100"/>
              <a:buNone/>
              <a:defRPr sz="6100">
                <a:solidFill>
                  <a:schemeClr val="lt1"/>
                </a:solidFill>
              </a:defRPr>
            </a:lvl6pPr>
            <a:lvl7pPr lvl="6" rtl="0" algn="ctr">
              <a:spcBef>
                <a:spcPts val="0"/>
              </a:spcBef>
              <a:spcAft>
                <a:spcPts val="0"/>
              </a:spcAft>
              <a:buClr>
                <a:schemeClr val="lt1"/>
              </a:buClr>
              <a:buSzPts val="6100"/>
              <a:buNone/>
              <a:defRPr sz="6100">
                <a:solidFill>
                  <a:schemeClr val="lt1"/>
                </a:solidFill>
              </a:defRPr>
            </a:lvl7pPr>
            <a:lvl8pPr lvl="7" rtl="0" algn="ctr">
              <a:spcBef>
                <a:spcPts val="0"/>
              </a:spcBef>
              <a:spcAft>
                <a:spcPts val="0"/>
              </a:spcAft>
              <a:buClr>
                <a:schemeClr val="lt1"/>
              </a:buClr>
              <a:buSzPts val="6100"/>
              <a:buNone/>
              <a:defRPr sz="6100">
                <a:solidFill>
                  <a:schemeClr val="lt1"/>
                </a:solidFill>
              </a:defRPr>
            </a:lvl8pPr>
            <a:lvl9pPr lvl="8" rtl="0" algn="ctr">
              <a:spcBef>
                <a:spcPts val="0"/>
              </a:spcBef>
              <a:spcAft>
                <a:spcPts val="0"/>
              </a:spcAft>
              <a:buClr>
                <a:schemeClr val="lt1"/>
              </a:buClr>
              <a:buSzPts val="6100"/>
              <a:buNone/>
              <a:defRPr sz="6100">
                <a:solidFill>
                  <a:schemeClr val="lt1"/>
                </a:solidFill>
              </a:defRPr>
            </a:lvl9pPr>
          </a:lstStyle>
          <a:p/>
        </p:txBody>
      </p:sp>
      <p:sp>
        <p:nvSpPr>
          <p:cNvPr id="212" name="Google Shape;212;p48"/>
          <p:cNvSpPr txBox="1"/>
          <p:nvPr>
            <p:ph idx="1" type="subTitle"/>
          </p:nvPr>
        </p:nvSpPr>
        <p:spPr>
          <a:xfrm>
            <a:off x="354000" y="3895201"/>
            <a:ext cx="5393700" cy="17940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chemeClr val="lt1"/>
              </a:buClr>
              <a:buSzPts val="2500"/>
              <a:buNone/>
              <a:defRPr sz="2500">
                <a:solidFill>
                  <a:schemeClr val="lt1"/>
                </a:solidFill>
              </a:defRPr>
            </a:lvl1pPr>
            <a:lvl2pPr lvl="1" rtl="0" algn="ctr">
              <a:lnSpc>
                <a:spcPct val="100000"/>
              </a:lnSpc>
              <a:spcBef>
                <a:spcPts val="0"/>
              </a:spcBef>
              <a:spcAft>
                <a:spcPts val="0"/>
              </a:spcAft>
              <a:buClr>
                <a:schemeClr val="lt1"/>
              </a:buClr>
              <a:buSzPts val="2500"/>
              <a:buNone/>
              <a:defRPr sz="2500">
                <a:solidFill>
                  <a:schemeClr val="lt1"/>
                </a:solidFill>
              </a:defRPr>
            </a:lvl2pPr>
            <a:lvl3pPr lvl="2" rtl="0" algn="ctr">
              <a:lnSpc>
                <a:spcPct val="100000"/>
              </a:lnSpc>
              <a:spcBef>
                <a:spcPts val="0"/>
              </a:spcBef>
              <a:spcAft>
                <a:spcPts val="0"/>
              </a:spcAft>
              <a:buClr>
                <a:schemeClr val="lt1"/>
              </a:buClr>
              <a:buSzPts val="2500"/>
              <a:buNone/>
              <a:defRPr sz="2500">
                <a:solidFill>
                  <a:schemeClr val="lt1"/>
                </a:solidFill>
              </a:defRPr>
            </a:lvl3pPr>
            <a:lvl4pPr lvl="3" rtl="0" algn="ctr">
              <a:lnSpc>
                <a:spcPct val="100000"/>
              </a:lnSpc>
              <a:spcBef>
                <a:spcPts val="0"/>
              </a:spcBef>
              <a:spcAft>
                <a:spcPts val="0"/>
              </a:spcAft>
              <a:buClr>
                <a:schemeClr val="lt1"/>
              </a:buClr>
              <a:buSzPts val="2500"/>
              <a:buNone/>
              <a:defRPr sz="2500">
                <a:solidFill>
                  <a:schemeClr val="lt1"/>
                </a:solidFill>
              </a:defRPr>
            </a:lvl4pPr>
            <a:lvl5pPr lvl="4" rtl="0" algn="ctr">
              <a:lnSpc>
                <a:spcPct val="100000"/>
              </a:lnSpc>
              <a:spcBef>
                <a:spcPts val="0"/>
              </a:spcBef>
              <a:spcAft>
                <a:spcPts val="0"/>
              </a:spcAft>
              <a:buClr>
                <a:schemeClr val="lt1"/>
              </a:buClr>
              <a:buSzPts val="2500"/>
              <a:buNone/>
              <a:defRPr sz="2500">
                <a:solidFill>
                  <a:schemeClr val="lt1"/>
                </a:solidFill>
              </a:defRPr>
            </a:lvl5pPr>
            <a:lvl6pPr lvl="5" rtl="0" algn="ctr">
              <a:lnSpc>
                <a:spcPct val="100000"/>
              </a:lnSpc>
              <a:spcBef>
                <a:spcPts val="0"/>
              </a:spcBef>
              <a:spcAft>
                <a:spcPts val="0"/>
              </a:spcAft>
              <a:buClr>
                <a:schemeClr val="lt1"/>
              </a:buClr>
              <a:buSzPts val="2500"/>
              <a:buNone/>
              <a:defRPr sz="2500">
                <a:solidFill>
                  <a:schemeClr val="lt1"/>
                </a:solidFill>
              </a:defRPr>
            </a:lvl6pPr>
            <a:lvl7pPr lvl="6" rtl="0" algn="ctr">
              <a:lnSpc>
                <a:spcPct val="100000"/>
              </a:lnSpc>
              <a:spcBef>
                <a:spcPts val="0"/>
              </a:spcBef>
              <a:spcAft>
                <a:spcPts val="0"/>
              </a:spcAft>
              <a:buClr>
                <a:schemeClr val="lt1"/>
              </a:buClr>
              <a:buSzPts val="2500"/>
              <a:buNone/>
              <a:defRPr sz="2500">
                <a:solidFill>
                  <a:schemeClr val="lt1"/>
                </a:solidFill>
              </a:defRPr>
            </a:lvl7pPr>
            <a:lvl8pPr lvl="7" rtl="0" algn="ctr">
              <a:lnSpc>
                <a:spcPct val="100000"/>
              </a:lnSpc>
              <a:spcBef>
                <a:spcPts val="0"/>
              </a:spcBef>
              <a:spcAft>
                <a:spcPts val="0"/>
              </a:spcAft>
              <a:buClr>
                <a:schemeClr val="lt1"/>
              </a:buClr>
              <a:buSzPts val="2500"/>
              <a:buNone/>
              <a:defRPr sz="2500">
                <a:solidFill>
                  <a:schemeClr val="lt1"/>
                </a:solidFill>
              </a:defRPr>
            </a:lvl8pPr>
            <a:lvl9pPr lvl="8" rtl="0" algn="ctr">
              <a:lnSpc>
                <a:spcPct val="100000"/>
              </a:lnSpc>
              <a:spcBef>
                <a:spcPts val="0"/>
              </a:spcBef>
              <a:spcAft>
                <a:spcPts val="0"/>
              </a:spcAft>
              <a:buClr>
                <a:schemeClr val="lt1"/>
              </a:buClr>
              <a:buSzPts val="2500"/>
              <a:buNone/>
              <a:defRPr sz="2500">
                <a:solidFill>
                  <a:schemeClr val="lt1"/>
                </a:solidFill>
              </a:defRPr>
            </a:lvl9pPr>
          </a:lstStyle>
          <a:p/>
        </p:txBody>
      </p:sp>
      <p:sp>
        <p:nvSpPr>
          <p:cNvPr id="213" name="Google Shape;213;p48"/>
          <p:cNvSpPr txBox="1"/>
          <p:nvPr>
            <p:ph idx="2" type="body"/>
          </p:nvPr>
        </p:nvSpPr>
        <p:spPr>
          <a:xfrm>
            <a:off x="6586000" y="965600"/>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14" name="Google Shape;214;p4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5" name="Shape 215"/>
        <p:cNvGrpSpPr/>
        <p:nvPr/>
      </p:nvGrpSpPr>
      <p:grpSpPr>
        <a:xfrm>
          <a:off x="0" y="0"/>
          <a:ext cx="0" cy="0"/>
          <a:chOff x="0" y="0"/>
          <a:chExt cx="0" cy="0"/>
        </a:xfrm>
      </p:grpSpPr>
      <p:sp>
        <p:nvSpPr>
          <p:cNvPr id="216" name="Google Shape;216;p49"/>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800"/>
              <a:buFont typeface="Oswald"/>
              <a:buNone/>
              <a:defRPr sz="2800">
                <a:latin typeface="Oswald"/>
                <a:ea typeface="Oswald"/>
                <a:cs typeface="Oswald"/>
                <a:sym typeface="Oswald"/>
              </a:defRPr>
            </a:lvl1pPr>
          </a:lstStyle>
          <a:p/>
        </p:txBody>
      </p:sp>
      <p:sp>
        <p:nvSpPr>
          <p:cNvPr id="217" name="Google Shape;217;p4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8" name="Shape 218"/>
        <p:cNvGrpSpPr/>
        <p:nvPr/>
      </p:nvGrpSpPr>
      <p:grpSpPr>
        <a:xfrm>
          <a:off x="0" y="0"/>
          <a:ext cx="0" cy="0"/>
          <a:chOff x="0" y="0"/>
          <a:chExt cx="0" cy="0"/>
        </a:xfrm>
      </p:grpSpPr>
      <p:cxnSp>
        <p:nvCxnSpPr>
          <p:cNvPr id="219" name="Google Shape;219;p50"/>
          <p:cNvCxnSpPr/>
          <p:nvPr/>
        </p:nvCxnSpPr>
        <p:spPr>
          <a:xfrm>
            <a:off x="551033" y="3984367"/>
            <a:ext cx="1214100" cy="0"/>
          </a:xfrm>
          <a:prstGeom prst="straightConnector1">
            <a:avLst/>
          </a:prstGeom>
          <a:noFill/>
          <a:ln cap="flat" cmpd="sng" w="28575">
            <a:solidFill>
              <a:schemeClr val="dk1"/>
            </a:solidFill>
            <a:prstDash val="lgDash"/>
            <a:round/>
            <a:headEnd len="sm" w="sm" type="none"/>
            <a:tailEnd len="sm" w="sm" type="none"/>
          </a:ln>
        </p:spPr>
      </p:cxnSp>
      <p:sp>
        <p:nvSpPr>
          <p:cNvPr id="220" name="Google Shape;220;p50"/>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spcBef>
                <a:spcPts val="0"/>
              </a:spcBef>
              <a:spcAft>
                <a:spcPts val="0"/>
              </a:spcAft>
              <a:buSzPts val="16000"/>
              <a:buNone/>
              <a:defRPr sz="16000"/>
            </a:lvl1pPr>
            <a:lvl2pPr lvl="1" rtl="0">
              <a:spcBef>
                <a:spcPts val="0"/>
              </a:spcBef>
              <a:spcAft>
                <a:spcPts val="0"/>
              </a:spcAft>
              <a:buSzPts val="16000"/>
              <a:buNone/>
              <a:defRPr sz="16000"/>
            </a:lvl2pPr>
            <a:lvl3pPr lvl="2" rtl="0">
              <a:spcBef>
                <a:spcPts val="0"/>
              </a:spcBef>
              <a:spcAft>
                <a:spcPts val="0"/>
              </a:spcAft>
              <a:buSzPts val="16000"/>
              <a:buNone/>
              <a:defRPr sz="16000"/>
            </a:lvl3pPr>
            <a:lvl4pPr lvl="3" rtl="0">
              <a:spcBef>
                <a:spcPts val="0"/>
              </a:spcBef>
              <a:spcAft>
                <a:spcPts val="0"/>
              </a:spcAft>
              <a:buSzPts val="16000"/>
              <a:buNone/>
              <a:defRPr sz="16000"/>
            </a:lvl4pPr>
            <a:lvl5pPr lvl="4" rtl="0">
              <a:spcBef>
                <a:spcPts val="0"/>
              </a:spcBef>
              <a:spcAft>
                <a:spcPts val="0"/>
              </a:spcAft>
              <a:buSzPts val="16000"/>
              <a:buNone/>
              <a:defRPr sz="16000"/>
            </a:lvl5pPr>
            <a:lvl6pPr lvl="5" rtl="0">
              <a:spcBef>
                <a:spcPts val="0"/>
              </a:spcBef>
              <a:spcAft>
                <a:spcPts val="0"/>
              </a:spcAft>
              <a:buSzPts val="16000"/>
              <a:buNone/>
              <a:defRPr sz="16000"/>
            </a:lvl6pPr>
            <a:lvl7pPr lvl="6" rtl="0">
              <a:spcBef>
                <a:spcPts val="0"/>
              </a:spcBef>
              <a:spcAft>
                <a:spcPts val="0"/>
              </a:spcAft>
              <a:buSzPts val="16000"/>
              <a:buNone/>
              <a:defRPr sz="16000"/>
            </a:lvl7pPr>
            <a:lvl8pPr lvl="7" rtl="0">
              <a:spcBef>
                <a:spcPts val="0"/>
              </a:spcBef>
              <a:spcAft>
                <a:spcPts val="0"/>
              </a:spcAft>
              <a:buSzPts val="16000"/>
              <a:buNone/>
              <a:defRPr sz="16000"/>
            </a:lvl8pPr>
            <a:lvl9pPr lvl="8" rtl="0">
              <a:spcBef>
                <a:spcPts val="0"/>
              </a:spcBef>
              <a:spcAft>
                <a:spcPts val="0"/>
              </a:spcAft>
              <a:buSzPts val="16000"/>
              <a:buNone/>
              <a:defRPr sz="16000"/>
            </a:lvl9pPr>
          </a:lstStyle>
          <a:p>
            <a:r>
              <a:t>xx%</a:t>
            </a:r>
          </a:p>
        </p:txBody>
      </p:sp>
      <p:sp>
        <p:nvSpPr>
          <p:cNvPr id="221" name="Google Shape;221;p50"/>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22" name="Google Shape;222;p5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3" name="Shape 223"/>
        <p:cNvGrpSpPr/>
        <p:nvPr/>
      </p:nvGrpSpPr>
      <p:grpSpPr>
        <a:xfrm>
          <a:off x="0" y="0"/>
          <a:ext cx="0" cy="0"/>
          <a:chOff x="0" y="0"/>
          <a:chExt cx="0" cy="0"/>
        </a:xfrm>
      </p:grpSpPr>
      <p:sp>
        <p:nvSpPr>
          <p:cNvPr id="224" name="Google Shape;224;p5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1523880" y="1122480"/>
            <a:ext cx="9144000" cy="2387520"/>
          </a:xfrm>
          <a:prstGeom prst="rect">
            <a:avLst/>
          </a:prstGeom>
          <a:noFill/>
          <a:ln>
            <a:noFill/>
          </a:ln>
        </p:spPr>
        <p:txBody>
          <a:bodyPr anchorCtr="1"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8" name="Shape 28"/>
        <p:cNvGrpSpPr/>
        <p:nvPr/>
      </p:nvGrpSpPr>
      <p:grpSpPr>
        <a:xfrm>
          <a:off x="0" y="0"/>
          <a:ext cx="0" cy="0"/>
          <a:chOff x="0" y="0"/>
          <a:chExt cx="0" cy="0"/>
        </a:xfrm>
      </p:grpSpPr>
      <p:sp>
        <p:nvSpPr>
          <p:cNvPr id="29" name="Google Shape;29;p7"/>
          <p:cNvSpPr txBox="1"/>
          <p:nvPr>
            <p:ph idx="1" type="subTitle"/>
          </p:nvPr>
        </p:nvSpPr>
        <p:spPr>
          <a:xfrm>
            <a:off x="1523880" y="1122480"/>
            <a:ext cx="9144000" cy="110685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0" name="Shape 30"/>
        <p:cNvGrpSpPr/>
        <p:nvPr/>
      </p:nvGrpSpPr>
      <p:grpSpPr>
        <a:xfrm>
          <a:off x="0" y="0"/>
          <a:ext cx="0" cy="0"/>
          <a:chOff x="0" y="0"/>
          <a:chExt cx="0" cy="0"/>
        </a:xfrm>
      </p:grpSpPr>
      <p:sp>
        <p:nvSpPr>
          <p:cNvPr id="31" name="Google Shape;31;p8"/>
          <p:cNvSpPr txBox="1"/>
          <p:nvPr>
            <p:ph type="title"/>
          </p:nvPr>
        </p:nvSpPr>
        <p:spPr>
          <a:xfrm>
            <a:off x="1523880" y="1122480"/>
            <a:ext cx="9144000" cy="2387520"/>
          </a:xfrm>
          <a:prstGeom prst="rect">
            <a:avLst/>
          </a:prstGeom>
          <a:noFill/>
          <a:ln>
            <a:noFill/>
          </a:ln>
        </p:spPr>
        <p:txBody>
          <a:bodyPr anchorCtr="1"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
          <p:cNvSpPr txBox="1"/>
          <p:nvPr>
            <p:ph idx="1" type="body"/>
          </p:nvPr>
        </p:nvSpPr>
        <p:spPr>
          <a:xfrm>
            <a:off x="152388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 name="Google Shape;33;p8"/>
          <p:cNvSpPr txBox="1"/>
          <p:nvPr>
            <p:ph idx="2" type="body"/>
          </p:nvPr>
        </p:nvSpPr>
        <p:spPr>
          <a:xfrm>
            <a:off x="620964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 name="Google Shape;34;p8"/>
          <p:cNvSpPr txBox="1"/>
          <p:nvPr>
            <p:ph idx="3" type="body"/>
          </p:nvPr>
        </p:nvSpPr>
        <p:spPr>
          <a:xfrm>
            <a:off x="152388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5" name="Shape 35"/>
        <p:cNvGrpSpPr/>
        <p:nvPr/>
      </p:nvGrpSpPr>
      <p:grpSpPr>
        <a:xfrm>
          <a:off x="0" y="0"/>
          <a:ext cx="0" cy="0"/>
          <a:chOff x="0" y="0"/>
          <a:chExt cx="0" cy="0"/>
        </a:xfrm>
      </p:grpSpPr>
      <p:sp>
        <p:nvSpPr>
          <p:cNvPr id="36" name="Google Shape;36;p9"/>
          <p:cNvSpPr txBox="1"/>
          <p:nvPr>
            <p:ph type="title"/>
          </p:nvPr>
        </p:nvSpPr>
        <p:spPr>
          <a:xfrm>
            <a:off x="1523880" y="1122480"/>
            <a:ext cx="9144000" cy="2387520"/>
          </a:xfrm>
          <a:prstGeom prst="rect">
            <a:avLst/>
          </a:prstGeom>
          <a:noFill/>
          <a:ln>
            <a:noFill/>
          </a:ln>
        </p:spPr>
        <p:txBody>
          <a:bodyPr anchorCtr="1"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9"/>
          <p:cNvSpPr txBox="1"/>
          <p:nvPr>
            <p:ph idx="1" type="body"/>
          </p:nvPr>
        </p:nvSpPr>
        <p:spPr>
          <a:xfrm>
            <a:off x="1523880" y="3602160"/>
            <a:ext cx="4462200" cy="16556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 name="Google Shape;38;p9"/>
          <p:cNvSpPr txBox="1"/>
          <p:nvPr>
            <p:ph idx="2" type="body"/>
          </p:nvPr>
        </p:nvSpPr>
        <p:spPr>
          <a:xfrm>
            <a:off x="620964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 name="Google Shape;39;p9"/>
          <p:cNvSpPr txBox="1"/>
          <p:nvPr>
            <p:ph idx="3" type="body"/>
          </p:nvPr>
        </p:nvSpPr>
        <p:spPr>
          <a:xfrm>
            <a:off x="6209640" y="446688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0" name="Shape 40"/>
        <p:cNvGrpSpPr/>
        <p:nvPr/>
      </p:nvGrpSpPr>
      <p:grpSpPr>
        <a:xfrm>
          <a:off x="0" y="0"/>
          <a:ext cx="0" cy="0"/>
          <a:chOff x="0" y="0"/>
          <a:chExt cx="0" cy="0"/>
        </a:xfrm>
      </p:grpSpPr>
      <p:sp>
        <p:nvSpPr>
          <p:cNvPr id="41" name="Google Shape;41;p10"/>
          <p:cNvSpPr txBox="1"/>
          <p:nvPr>
            <p:ph type="title"/>
          </p:nvPr>
        </p:nvSpPr>
        <p:spPr>
          <a:xfrm>
            <a:off x="1523880" y="1122480"/>
            <a:ext cx="9144000" cy="2387520"/>
          </a:xfrm>
          <a:prstGeom prst="rect">
            <a:avLst/>
          </a:prstGeom>
          <a:noFill/>
          <a:ln>
            <a:noFill/>
          </a:ln>
        </p:spPr>
        <p:txBody>
          <a:bodyPr anchorCtr="1"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0"/>
          <p:cNvSpPr txBox="1"/>
          <p:nvPr>
            <p:ph idx="1" type="body"/>
          </p:nvPr>
        </p:nvSpPr>
        <p:spPr>
          <a:xfrm>
            <a:off x="152388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 name="Google Shape;43;p10"/>
          <p:cNvSpPr txBox="1"/>
          <p:nvPr>
            <p:ph idx="2" type="body"/>
          </p:nvPr>
        </p:nvSpPr>
        <p:spPr>
          <a:xfrm>
            <a:off x="6209640" y="3602160"/>
            <a:ext cx="44622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 name="Google Shape;44;p10"/>
          <p:cNvSpPr txBox="1"/>
          <p:nvPr>
            <p:ph idx="3" type="body"/>
          </p:nvPr>
        </p:nvSpPr>
        <p:spPr>
          <a:xfrm>
            <a:off x="1523880" y="4466880"/>
            <a:ext cx="9144000" cy="7894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5.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4.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1.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2" Type="http://schemas.openxmlformats.org/officeDocument/2006/relationships/theme" Target="../theme/theme3.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523880" y="1122480"/>
            <a:ext cx="9144000" cy="2387520"/>
          </a:xfrm>
          <a:prstGeom prst="rect">
            <a:avLst/>
          </a:prstGeom>
          <a:noFill/>
          <a:ln>
            <a:noFill/>
          </a:ln>
        </p:spPr>
        <p:txBody>
          <a:bodyPr anchorCtr="1" anchor="b" bIns="45700" lIns="91425" spcFirstLastPara="1" rIns="91425" wrap="square" tIns="45700">
            <a:norm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1"/>
          <p:cNvSpPr txBox="1"/>
          <p:nvPr>
            <p:ph idx="10" type="dt"/>
          </p:nvPr>
        </p:nvSpPr>
        <p:spPr>
          <a:xfrm>
            <a:off x="838080" y="6356520"/>
            <a:ext cx="2743200" cy="365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 name="Google Shape;12;p1"/>
          <p:cNvSpPr txBox="1"/>
          <p:nvPr>
            <p:ph idx="11" type="ftr"/>
          </p:nvPr>
        </p:nvSpPr>
        <p:spPr>
          <a:xfrm>
            <a:off x="4038480" y="6356520"/>
            <a:ext cx="4114800" cy="365040"/>
          </a:xfrm>
          <a:prstGeom prst="rect">
            <a:avLst/>
          </a:prstGeom>
          <a:noFill/>
          <a:ln>
            <a:noFill/>
          </a:ln>
        </p:spPr>
        <p:txBody>
          <a:bodyPr anchorCtr="1"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 name="Google Shape;13;p1"/>
          <p:cNvSpPr txBox="1"/>
          <p:nvPr>
            <p:ph idx="12" type="sldNum"/>
          </p:nvPr>
        </p:nvSpPr>
        <p:spPr>
          <a:xfrm>
            <a:off x="8610480" y="6356520"/>
            <a:ext cx="2743200" cy="36504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solidFill>
                <a:srgbClr val="000000"/>
              </a:solidFill>
              <a:latin typeface="Times New Roman"/>
              <a:ea typeface="Times New Roman"/>
              <a:cs typeface="Times New Roman"/>
              <a:sym typeface="Times New Roman"/>
            </a:endParaRPr>
          </a:p>
        </p:txBody>
      </p:sp>
      <p:sp>
        <p:nvSpPr>
          <p:cNvPr id="14" name="Google Shape;14;p1"/>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 name="Shape 63"/>
        <p:cNvGrpSpPr/>
        <p:nvPr/>
      </p:nvGrpSpPr>
      <p:grpSpPr>
        <a:xfrm>
          <a:off x="0" y="0"/>
          <a:ext cx="0" cy="0"/>
          <a:chOff x="0" y="0"/>
          <a:chExt cx="0" cy="0"/>
        </a:xfrm>
      </p:grpSpPr>
      <p:sp>
        <p:nvSpPr>
          <p:cNvPr id="64" name="Google Shape;64;p14"/>
          <p:cNvSpPr txBox="1"/>
          <p:nvPr>
            <p:ph type="title"/>
          </p:nvPr>
        </p:nvSpPr>
        <p:spPr>
          <a:xfrm>
            <a:off x="838080" y="365040"/>
            <a:ext cx="10515600" cy="132552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5" name="Google Shape;65;p14"/>
          <p:cNvSpPr txBox="1"/>
          <p:nvPr>
            <p:ph idx="2" type="title"/>
          </p:nvPr>
        </p:nvSpPr>
        <p:spPr>
          <a:xfrm>
            <a:off x="838080" y="1825560"/>
            <a:ext cx="10515600" cy="435132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6" name="Google Shape;66;p14"/>
          <p:cNvSpPr txBox="1"/>
          <p:nvPr>
            <p:ph idx="10" type="dt"/>
          </p:nvPr>
        </p:nvSpPr>
        <p:spPr>
          <a:xfrm>
            <a:off x="838080" y="6356520"/>
            <a:ext cx="2743200" cy="365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7" name="Google Shape;67;p14"/>
          <p:cNvSpPr txBox="1"/>
          <p:nvPr>
            <p:ph idx="11" type="ftr"/>
          </p:nvPr>
        </p:nvSpPr>
        <p:spPr>
          <a:xfrm>
            <a:off x="4038480" y="6356520"/>
            <a:ext cx="4114800" cy="365040"/>
          </a:xfrm>
          <a:prstGeom prst="rect">
            <a:avLst/>
          </a:prstGeom>
          <a:noFill/>
          <a:ln>
            <a:noFill/>
          </a:ln>
        </p:spPr>
        <p:txBody>
          <a:bodyPr anchorCtr="1"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8" name="Google Shape;68;p14"/>
          <p:cNvSpPr txBox="1"/>
          <p:nvPr>
            <p:ph idx="12" type="sldNum"/>
          </p:nvPr>
        </p:nvSpPr>
        <p:spPr>
          <a:xfrm>
            <a:off x="8610480" y="6356520"/>
            <a:ext cx="2743200" cy="36504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solidFill>
                <a:srgbClr val="000000"/>
              </a:solidFill>
              <a:latin typeface="Times New Roman"/>
              <a:ea typeface="Times New Roman"/>
              <a:cs typeface="Times New Roman"/>
              <a:sym typeface="Times New Roman"/>
            </a:endParaRPr>
          </a:p>
        </p:txBody>
      </p:sp>
      <p:sp>
        <p:nvSpPr>
          <p:cNvPr id="69" name="Google Shape;69;p14"/>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8" name="Shape 118"/>
        <p:cNvGrpSpPr/>
        <p:nvPr/>
      </p:nvGrpSpPr>
      <p:grpSpPr>
        <a:xfrm>
          <a:off x="0" y="0"/>
          <a:ext cx="0" cy="0"/>
          <a:chOff x="0" y="0"/>
          <a:chExt cx="0" cy="0"/>
        </a:xfrm>
      </p:grpSpPr>
      <p:sp>
        <p:nvSpPr>
          <p:cNvPr id="119" name="Google Shape;119;p27"/>
          <p:cNvSpPr txBox="1"/>
          <p:nvPr>
            <p:ph idx="10" type="dt"/>
          </p:nvPr>
        </p:nvSpPr>
        <p:spPr>
          <a:xfrm>
            <a:off x="838080" y="6356520"/>
            <a:ext cx="2743200" cy="365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800"/>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0" name="Google Shape;120;p27"/>
          <p:cNvSpPr txBox="1"/>
          <p:nvPr>
            <p:ph idx="11" type="ftr"/>
          </p:nvPr>
        </p:nvSpPr>
        <p:spPr>
          <a:xfrm>
            <a:off x="4038480" y="6356520"/>
            <a:ext cx="4114800" cy="365040"/>
          </a:xfrm>
          <a:prstGeom prst="rect">
            <a:avLst/>
          </a:prstGeom>
          <a:noFill/>
          <a:ln>
            <a:noFill/>
          </a:ln>
        </p:spPr>
        <p:txBody>
          <a:bodyPr anchorCtr="1" anchor="ctr" bIns="45700" lIns="91425" spcFirstLastPara="1" rIns="91425" wrap="square" tIns="45700">
            <a:noAutofit/>
          </a:bodyPr>
          <a:lstStyle>
            <a:lvl1pPr lvl="0" marR="0" rtl="0" algn="l">
              <a:spcBef>
                <a:spcPts val="0"/>
              </a:spcBef>
              <a:spcAft>
                <a:spcPts val="0"/>
              </a:spcAft>
              <a:buSzPts val="1400"/>
              <a:buNone/>
              <a:defRPr sz="1800"/>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1" name="Google Shape;121;p27"/>
          <p:cNvSpPr txBox="1"/>
          <p:nvPr>
            <p:ph idx="12" type="sldNum"/>
          </p:nvPr>
        </p:nvSpPr>
        <p:spPr>
          <a:xfrm>
            <a:off x="8610480" y="6356520"/>
            <a:ext cx="2743200" cy="36504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None/>
              <a:defRPr b="0" sz="1200" strike="noStrike">
                <a:solidFill>
                  <a:srgbClr val="898989"/>
                </a:solidFill>
                <a:latin typeface="Calibri"/>
                <a:ea typeface="Calibri"/>
                <a:cs typeface="Calibri"/>
                <a:sym typeface="Calibri"/>
              </a:defRPr>
            </a:lvl1pPr>
            <a:lvl2pPr indent="0" lvl="1" marL="0" marR="0" rtl="0" algn="r">
              <a:lnSpc>
                <a:spcPct val="100000"/>
              </a:lnSpc>
              <a:spcBef>
                <a:spcPts val="0"/>
              </a:spcBef>
              <a:buNone/>
              <a:defRPr b="0" sz="1200" strike="noStrike">
                <a:solidFill>
                  <a:srgbClr val="898989"/>
                </a:solidFill>
                <a:latin typeface="Calibri"/>
                <a:ea typeface="Calibri"/>
                <a:cs typeface="Calibri"/>
                <a:sym typeface="Calibri"/>
              </a:defRPr>
            </a:lvl2pPr>
            <a:lvl3pPr indent="0" lvl="2" marL="0" marR="0" rtl="0" algn="r">
              <a:lnSpc>
                <a:spcPct val="100000"/>
              </a:lnSpc>
              <a:spcBef>
                <a:spcPts val="0"/>
              </a:spcBef>
              <a:buNone/>
              <a:defRPr b="0" sz="1200" strike="noStrike">
                <a:solidFill>
                  <a:srgbClr val="898989"/>
                </a:solidFill>
                <a:latin typeface="Calibri"/>
                <a:ea typeface="Calibri"/>
                <a:cs typeface="Calibri"/>
                <a:sym typeface="Calibri"/>
              </a:defRPr>
            </a:lvl3pPr>
            <a:lvl4pPr indent="0" lvl="3" marL="0" marR="0" rtl="0" algn="r">
              <a:lnSpc>
                <a:spcPct val="100000"/>
              </a:lnSpc>
              <a:spcBef>
                <a:spcPts val="0"/>
              </a:spcBef>
              <a:buNone/>
              <a:defRPr b="0" sz="1200" strike="noStrike">
                <a:solidFill>
                  <a:srgbClr val="898989"/>
                </a:solidFill>
                <a:latin typeface="Calibri"/>
                <a:ea typeface="Calibri"/>
                <a:cs typeface="Calibri"/>
                <a:sym typeface="Calibri"/>
              </a:defRPr>
            </a:lvl4pPr>
            <a:lvl5pPr indent="0" lvl="4" marL="0" marR="0" rtl="0" algn="r">
              <a:lnSpc>
                <a:spcPct val="100000"/>
              </a:lnSpc>
              <a:spcBef>
                <a:spcPts val="0"/>
              </a:spcBef>
              <a:buNone/>
              <a:defRPr b="0" sz="1200" strike="noStrike">
                <a:solidFill>
                  <a:srgbClr val="898989"/>
                </a:solidFill>
                <a:latin typeface="Calibri"/>
                <a:ea typeface="Calibri"/>
                <a:cs typeface="Calibri"/>
                <a:sym typeface="Calibri"/>
              </a:defRPr>
            </a:lvl5pPr>
            <a:lvl6pPr indent="0" lvl="5" marL="0" marR="0" rtl="0" algn="r">
              <a:lnSpc>
                <a:spcPct val="100000"/>
              </a:lnSpc>
              <a:spcBef>
                <a:spcPts val="0"/>
              </a:spcBef>
              <a:buNone/>
              <a:defRPr b="0" sz="1200" strike="noStrike">
                <a:solidFill>
                  <a:srgbClr val="898989"/>
                </a:solidFill>
                <a:latin typeface="Calibri"/>
                <a:ea typeface="Calibri"/>
                <a:cs typeface="Calibri"/>
                <a:sym typeface="Calibri"/>
              </a:defRPr>
            </a:lvl6pPr>
            <a:lvl7pPr indent="0" lvl="6" marL="0" marR="0" rtl="0" algn="r">
              <a:lnSpc>
                <a:spcPct val="100000"/>
              </a:lnSpc>
              <a:spcBef>
                <a:spcPts val="0"/>
              </a:spcBef>
              <a:buNone/>
              <a:defRPr b="0" sz="1200" strike="noStrike">
                <a:solidFill>
                  <a:srgbClr val="898989"/>
                </a:solidFill>
                <a:latin typeface="Calibri"/>
                <a:ea typeface="Calibri"/>
                <a:cs typeface="Calibri"/>
                <a:sym typeface="Calibri"/>
              </a:defRPr>
            </a:lvl7pPr>
            <a:lvl8pPr indent="0" lvl="7" marL="0" marR="0" rtl="0" algn="r">
              <a:lnSpc>
                <a:spcPct val="100000"/>
              </a:lnSpc>
              <a:spcBef>
                <a:spcPts val="0"/>
              </a:spcBef>
              <a:buNone/>
              <a:defRPr b="0" sz="1200" strike="noStrike">
                <a:solidFill>
                  <a:srgbClr val="898989"/>
                </a:solidFill>
                <a:latin typeface="Calibri"/>
                <a:ea typeface="Calibri"/>
                <a:cs typeface="Calibri"/>
                <a:sym typeface="Calibri"/>
              </a:defRPr>
            </a:lvl8pPr>
            <a:lvl9pPr indent="0" lvl="8" marL="0" marR="0" rtl="0" algn="r">
              <a:lnSpc>
                <a:spcPct val="100000"/>
              </a:lnSpc>
              <a:spcBef>
                <a:spcPts val="0"/>
              </a:spcBef>
              <a:buNone/>
              <a:defRPr b="0" sz="1200"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solidFill>
                <a:srgbClr val="000000"/>
              </a:solidFill>
              <a:latin typeface="Times New Roman"/>
              <a:ea typeface="Times New Roman"/>
              <a:cs typeface="Times New Roman"/>
              <a:sym typeface="Times New Roman"/>
            </a:endParaRPr>
          </a:p>
        </p:txBody>
      </p:sp>
      <p:sp>
        <p:nvSpPr>
          <p:cNvPr id="122" name="Google Shape;122;p2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3" name="Google Shape;123;p27"/>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172" name="Shape 172"/>
        <p:cNvGrpSpPr/>
        <p:nvPr/>
      </p:nvGrpSpPr>
      <p:grpSpPr>
        <a:xfrm>
          <a:off x="0" y="0"/>
          <a:ext cx="0" cy="0"/>
          <a:chOff x="0" y="0"/>
          <a:chExt cx="0" cy="0"/>
        </a:xfrm>
      </p:grpSpPr>
      <p:sp>
        <p:nvSpPr>
          <p:cNvPr id="173" name="Google Shape;173;p40"/>
          <p:cNvSpPr txBox="1"/>
          <p:nvPr>
            <p:ph type="title"/>
          </p:nvPr>
        </p:nvSpPr>
        <p:spPr>
          <a:xfrm>
            <a:off x="415600" y="496667"/>
            <a:ext cx="11360700" cy="978000"/>
          </a:xfrm>
          <a:prstGeom prst="rect">
            <a:avLst/>
          </a:prstGeom>
          <a:noFill/>
          <a:ln>
            <a:noFill/>
          </a:ln>
        </p:spPr>
        <p:txBody>
          <a:bodyPr anchorCtr="0" anchor="b" bIns="121900" lIns="121900" spcFirstLastPara="1" rIns="121900" wrap="square" tIns="121900">
            <a:normAutofit/>
          </a:bodyPr>
          <a:lstStyle>
            <a:lvl1pPr lvl="0"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1pPr>
            <a:lvl2pPr lvl="1"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2pPr>
            <a:lvl3pPr lvl="2"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3pPr>
            <a:lvl4pPr lvl="3"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4pPr>
            <a:lvl5pPr lvl="4"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5pPr>
            <a:lvl6pPr lvl="5"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6pPr>
            <a:lvl7pPr lvl="6"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7pPr>
            <a:lvl8pPr lvl="7"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8pPr>
            <a:lvl9pPr lvl="8"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9pPr>
          </a:lstStyle>
          <a:p/>
        </p:txBody>
      </p:sp>
      <p:sp>
        <p:nvSpPr>
          <p:cNvPr id="174" name="Google Shape;174;p40"/>
          <p:cNvSpPr txBox="1"/>
          <p:nvPr>
            <p:ph idx="1" type="body"/>
          </p:nvPr>
        </p:nvSpPr>
        <p:spPr>
          <a:xfrm>
            <a:off x="415600" y="1958433"/>
            <a:ext cx="11360700" cy="41331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Font typeface="Source Code Pro"/>
              <a:buChar char="●"/>
              <a:defRPr sz="2400">
                <a:solidFill>
                  <a:schemeClr val="dk2"/>
                </a:solidFill>
                <a:latin typeface="Source Code Pro"/>
                <a:ea typeface="Source Code Pro"/>
                <a:cs typeface="Source Code Pro"/>
                <a:sym typeface="Source Code Pro"/>
              </a:defRPr>
            </a:lvl1pPr>
            <a:lvl2pPr indent="-349250" lvl="1" marL="9144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2pPr>
            <a:lvl3pPr indent="-349250" lvl="2" marL="13716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3pPr>
            <a:lvl4pPr indent="-349250" lvl="3" marL="18288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4pPr>
            <a:lvl5pPr indent="-349250" lvl="4" marL="22860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5pPr>
            <a:lvl6pPr indent="-349250" lvl="5" marL="27432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6pPr>
            <a:lvl7pPr indent="-349250" lvl="6" marL="32004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7pPr>
            <a:lvl8pPr indent="-349250" lvl="7" marL="36576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8pPr>
            <a:lvl9pPr indent="-349250" lvl="8" marL="41148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9pPr>
          </a:lstStyle>
          <a:p/>
        </p:txBody>
      </p:sp>
      <p:sp>
        <p:nvSpPr>
          <p:cNvPr id="175" name="Google Shape;175;p4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latin typeface="Source Code Pro"/>
                <a:ea typeface="Source Code Pro"/>
                <a:cs typeface="Source Code Pro"/>
                <a:sym typeface="Source Code Pro"/>
              </a:defRPr>
            </a:lvl1pPr>
            <a:lvl2pPr lvl="1" rtl="0" algn="r">
              <a:buNone/>
              <a:defRPr sz="1300">
                <a:solidFill>
                  <a:schemeClr val="dk2"/>
                </a:solidFill>
                <a:latin typeface="Source Code Pro"/>
                <a:ea typeface="Source Code Pro"/>
                <a:cs typeface="Source Code Pro"/>
                <a:sym typeface="Source Code Pro"/>
              </a:defRPr>
            </a:lvl2pPr>
            <a:lvl3pPr lvl="2" rtl="0" algn="r">
              <a:buNone/>
              <a:defRPr sz="1300">
                <a:solidFill>
                  <a:schemeClr val="dk2"/>
                </a:solidFill>
                <a:latin typeface="Source Code Pro"/>
                <a:ea typeface="Source Code Pro"/>
                <a:cs typeface="Source Code Pro"/>
                <a:sym typeface="Source Code Pro"/>
              </a:defRPr>
            </a:lvl3pPr>
            <a:lvl4pPr lvl="3" rtl="0" algn="r">
              <a:buNone/>
              <a:defRPr sz="1300">
                <a:solidFill>
                  <a:schemeClr val="dk2"/>
                </a:solidFill>
                <a:latin typeface="Source Code Pro"/>
                <a:ea typeface="Source Code Pro"/>
                <a:cs typeface="Source Code Pro"/>
                <a:sym typeface="Source Code Pro"/>
              </a:defRPr>
            </a:lvl4pPr>
            <a:lvl5pPr lvl="4" rtl="0" algn="r">
              <a:buNone/>
              <a:defRPr sz="1300">
                <a:solidFill>
                  <a:schemeClr val="dk2"/>
                </a:solidFill>
                <a:latin typeface="Source Code Pro"/>
                <a:ea typeface="Source Code Pro"/>
                <a:cs typeface="Source Code Pro"/>
                <a:sym typeface="Source Code Pro"/>
              </a:defRPr>
            </a:lvl5pPr>
            <a:lvl6pPr lvl="5" rtl="0" algn="r">
              <a:buNone/>
              <a:defRPr sz="1300">
                <a:solidFill>
                  <a:schemeClr val="dk2"/>
                </a:solidFill>
                <a:latin typeface="Source Code Pro"/>
                <a:ea typeface="Source Code Pro"/>
                <a:cs typeface="Source Code Pro"/>
                <a:sym typeface="Source Code Pro"/>
              </a:defRPr>
            </a:lvl6pPr>
            <a:lvl7pPr lvl="6" rtl="0" algn="r">
              <a:buNone/>
              <a:defRPr sz="1300">
                <a:solidFill>
                  <a:schemeClr val="dk2"/>
                </a:solidFill>
                <a:latin typeface="Source Code Pro"/>
                <a:ea typeface="Source Code Pro"/>
                <a:cs typeface="Source Code Pro"/>
                <a:sym typeface="Source Code Pro"/>
              </a:defRPr>
            </a:lvl7pPr>
            <a:lvl8pPr lvl="7" rtl="0" algn="r">
              <a:buNone/>
              <a:defRPr sz="1300">
                <a:solidFill>
                  <a:schemeClr val="dk2"/>
                </a:solidFill>
                <a:latin typeface="Source Code Pro"/>
                <a:ea typeface="Source Code Pro"/>
                <a:cs typeface="Source Code Pro"/>
                <a:sym typeface="Source Code Pro"/>
              </a:defRPr>
            </a:lvl8pPr>
            <a:lvl9pPr lvl="8" rtl="0" algn="r">
              <a:buNone/>
              <a:defRPr sz="13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35.jpg"/><Relationship Id="rId6" Type="http://schemas.openxmlformats.org/officeDocument/2006/relationships/image" Target="../media/image100.jpg"/><Relationship Id="rId7" Type="http://schemas.openxmlformats.org/officeDocument/2006/relationships/image" Target="../media/image40.jpg"/><Relationship Id="rId8"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00.jpg"/><Relationship Id="rId6" Type="http://schemas.openxmlformats.org/officeDocument/2006/relationships/image" Target="../media/image4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5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100.jpg"/><Relationship Id="rId5" Type="http://schemas.openxmlformats.org/officeDocument/2006/relationships/image" Target="../media/image4.png"/><Relationship Id="rId6" Type="http://schemas.openxmlformats.org/officeDocument/2006/relationships/image" Target="../media/image50.png"/><Relationship Id="rId7" Type="http://schemas.openxmlformats.org/officeDocument/2006/relationships/image" Target="../media/image56.png"/><Relationship Id="rId8" Type="http://schemas.openxmlformats.org/officeDocument/2006/relationships/image" Target="../media/image5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61.jpg"/><Relationship Id="rId6"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60.png"/><Relationship Id="rId5"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hyperlink" Target="https://www.ons.gov.uk/peoplepopulationandcommunity/crimeandjustice/bulletins/onlinebullyinginenglandandwales/yearendingmarch2020" TargetMode="External"/><Relationship Id="rId6"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56.png"/><Relationship Id="rId6"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3.jpg"/><Relationship Id="rId9" Type="http://schemas.openxmlformats.org/officeDocument/2006/relationships/image" Target="../media/image6.jpg"/><Relationship Id="rId5" Type="http://schemas.openxmlformats.org/officeDocument/2006/relationships/image" Target="../media/image41.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3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76.jpg"/><Relationship Id="rId6" Type="http://schemas.openxmlformats.org/officeDocument/2006/relationships/image" Target="../media/image72.jpg"/><Relationship Id="rId7"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hyperlink" Target="https://www.youtube.com/watch?v=DIuyUBQHH_s" TargetMode="External"/><Relationship Id="rId6"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81.jpg"/><Relationship Id="rId6" Type="http://schemas.openxmlformats.org/officeDocument/2006/relationships/image" Target="../media/image10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3.xml"/><Relationship Id="rId3" Type="http://schemas.openxmlformats.org/officeDocument/2006/relationships/image" Target="../media/image87.png"/></Relationships>
</file>

<file path=ppt/slides/_rels/slide24.xml.rels><?xml version="1.0" encoding="UTF-8" standalone="yes"?><Relationships xmlns="http://schemas.openxmlformats.org/package/2006/relationships"><Relationship Id="rId10" Type="http://schemas.openxmlformats.org/officeDocument/2006/relationships/image" Target="../media/image80.jpg"/><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89.jpg"/><Relationship Id="rId5" Type="http://schemas.openxmlformats.org/officeDocument/2006/relationships/image" Target="../media/image88.jpg"/><Relationship Id="rId6" Type="http://schemas.openxmlformats.org/officeDocument/2006/relationships/image" Target="../media/image90.jpg"/><Relationship Id="rId7" Type="http://schemas.openxmlformats.org/officeDocument/2006/relationships/image" Target="../media/image82.jpg"/><Relationship Id="rId8" Type="http://schemas.openxmlformats.org/officeDocument/2006/relationships/image" Target="../media/image8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98.png"/><Relationship Id="rId6" Type="http://schemas.openxmlformats.org/officeDocument/2006/relationships/hyperlink" Target="https://www.bbc.co.uk/news/newsbeat-3652469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9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hyperlink" Target="https://parentsafe.lgfl.net/" TargetMode="External"/><Relationship Id="rId6" Type="http://schemas.openxmlformats.org/officeDocument/2006/relationships/hyperlink" Target="https://parentsafe.lgfl.net/" TargetMode="External"/><Relationship Id="rId7" Type="http://schemas.openxmlformats.org/officeDocument/2006/relationships/image" Target="../media/image9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hyperlink" Target="https://parentsafe.lgfl.net/" TargetMode="External"/><Relationship Id="rId6" Type="http://schemas.openxmlformats.org/officeDocument/2006/relationships/hyperlink" Target="https://parentsafe.lgfl.net/" TargetMode="External"/><Relationship Id="rId7" Type="http://schemas.openxmlformats.org/officeDocument/2006/relationships/image" Target="../media/image105.png"/><Relationship Id="rId8"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9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104.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8" name="Shape 228"/>
        <p:cNvGrpSpPr/>
        <p:nvPr/>
      </p:nvGrpSpPr>
      <p:grpSpPr>
        <a:xfrm>
          <a:off x="0" y="0"/>
          <a:ext cx="0" cy="0"/>
          <a:chOff x="0" y="0"/>
          <a:chExt cx="0" cy="0"/>
        </a:xfrm>
      </p:grpSpPr>
      <p:sp>
        <p:nvSpPr>
          <p:cNvPr id="229" name="Google Shape;229;p52"/>
          <p:cNvSpPr txBox="1"/>
          <p:nvPr/>
        </p:nvSpPr>
        <p:spPr>
          <a:xfrm>
            <a:off x="1046250" y="372225"/>
            <a:ext cx="10099500" cy="1391400"/>
          </a:xfrm>
          <a:prstGeom prst="rect">
            <a:avLst/>
          </a:prstGeom>
          <a:noFill/>
          <a:ln>
            <a:noFill/>
          </a:ln>
        </p:spPr>
        <p:txBody>
          <a:bodyPr anchorCtr="1" anchor="t" bIns="45700" lIns="91425" spcFirstLastPara="1" rIns="91425" wrap="square" tIns="45700">
            <a:noAutofit/>
          </a:bodyPr>
          <a:lstStyle/>
          <a:p>
            <a:pPr indent="0" lvl="0" marL="0" marR="0" rtl="0" algn="ctr">
              <a:lnSpc>
                <a:spcPct val="90000"/>
              </a:lnSpc>
              <a:spcBef>
                <a:spcPts val="0"/>
              </a:spcBef>
              <a:spcAft>
                <a:spcPts val="0"/>
              </a:spcAft>
              <a:buNone/>
            </a:pPr>
            <a:r>
              <a:rPr b="1" lang="en-GB" sz="4300">
                <a:solidFill>
                  <a:srgbClr val="2E3092"/>
                </a:solidFill>
                <a:latin typeface="Calibri"/>
                <a:ea typeface="Calibri"/>
                <a:cs typeface="Calibri"/>
                <a:sym typeface="Calibri"/>
              </a:rPr>
              <a:t>Keeping young people safe online </a:t>
            </a:r>
            <a:endParaRPr b="1" sz="4300">
              <a:solidFill>
                <a:srgbClr val="2E3092"/>
              </a:solidFill>
              <a:latin typeface="Calibri"/>
              <a:ea typeface="Calibri"/>
              <a:cs typeface="Calibri"/>
              <a:sym typeface="Calibri"/>
            </a:endParaRPr>
          </a:p>
          <a:p>
            <a:pPr indent="0" lvl="0" marL="0" marR="0" rtl="0" algn="ctr">
              <a:lnSpc>
                <a:spcPct val="90000"/>
              </a:lnSpc>
              <a:spcBef>
                <a:spcPts val="0"/>
              </a:spcBef>
              <a:spcAft>
                <a:spcPts val="0"/>
              </a:spcAft>
              <a:buNone/>
            </a:pPr>
            <a:r>
              <a:rPr b="1" lang="en-GB" sz="4300">
                <a:solidFill>
                  <a:srgbClr val="2E3092"/>
                </a:solidFill>
                <a:latin typeface="Calibri"/>
                <a:ea typeface="Calibri"/>
                <a:cs typeface="Calibri"/>
                <a:sym typeface="Calibri"/>
              </a:rPr>
              <a:t>Elthorne Park High School Parent Workshop</a:t>
            </a:r>
            <a:endParaRPr b="1" sz="4300">
              <a:solidFill>
                <a:srgbClr val="2E3092"/>
              </a:solidFill>
              <a:latin typeface="Calibri"/>
              <a:ea typeface="Calibri"/>
              <a:cs typeface="Calibri"/>
              <a:sym typeface="Calibri"/>
            </a:endParaRPr>
          </a:p>
        </p:txBody>
      </p:sp>
      <p:pic>
        <p:nvPicPr>
          <p:cNvPr id="230" name="Google Shape;230;p52"/>
          <p:cNvPicPr preferRelativeResize="0"/>
          <p:nvPr/>
        </p:nvPicPr>
        <p:blipFill>
          <a:blip r:embed="rId3">
            <a:alphaModFix/>
          </a:blip>
          <a:stretch>
            <a:fillRect/>
          </a:stretch>
        </p:blipFill>
        <p:spPr>
          <a:xfrm>
            <a:off x="0" y="1888800"/>
            <a:ext cx="12192000" cy="6557950"/>
          </a:xfrm>
          <a:prstGeom prst="rect">
            <a:avLst/>
          </a:prstGeom>
          <a:noFill/>
          <a:ln>
            <a:noFill/>
          </a:ln>
        </p:spPr>
      </p:pic>
      <p:pic>
        <p:nvPicPr>
          <p:cNvPr descr="EC8302 ELP Logo white shape_v2" id="231" name="Google Shape;231;p52"/>
          <p:cNvPicPr preferRelativeResize="0"/>
          <p:nvPr/>
        </p:nvPicPr>
        <p:blipFill rotWithShape="1">
          <a:blip r:embed="rId4">
            <a:alphaModFix/>
          </a:blip>
          <a:srcRect b="0" l="0" r="0" t="0"/>
          <a:stretch/>
        </p:blipFill>
        <p:spPr>
          <a:xfrm>
            <a:off x="8222225" y="5947180"/>
            <a:ext cx="3913199" cy="11271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5" name="Shape 345"/>
        <p:cNvGrpSpPr/>
        <p:nvPr/>
      </p:nvGrpSpPr>
      <p:grpSpPr>
        <a:xfrm>
          <a:off x="0" y="0"/>
          <a:ext cx="0" cy="0"/>
          <a:chOff x="0" y="0"/>
          <a:chExt cx="0" cy="0"/>
        </a:xfrm>
      </p:grpSpPr>
      <p:pic>
        <p:nvPicPr>
          <p:cNvPr descr="A close up of text on a black background&#10;&#10;Description generated with high confidence" id="346" name="Google Shape;346;p61"/>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347" name="Google Shape;347;p61"/>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348" name="Google Shape;348;p61"/>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349" name="Google Shape;349;p61"/>
          <p:cNvSpPr txBox="1"/>
          <p:nvPr/>
        </p:nvSpPr>
        <p:spPr>
          <a:xfrm>
            <a:off x="860760" y="65628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Harmful Content </a:t>
            </a:r>
            <a:endParaRPr b="0" sz="4400" strike="noStrike">
              <a:latin typeface="Arial"/>
              <a:ea typeface="Arial"/>
              <a:cs typeface="Arial"/>
              <a:sym typeface="Arial"/>
            </a:endParaRPr>
          </a:p>
        </p:txBody>
      </p:sp>
      <p:pic>
        <p:nvPicPr>
          <p:cNvPr descr="A picture containing object&#10;&#10;Description generated with very high confidence" id="350" name="Google Shape;350;p61"/>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351" name="Google Shape;351;p61"/>
          <p:cNvSpPr txBox="1"/>
          <p:nvPr/>
        </p:nvSpPr>
        <p:spPr>
          <a:xfrm>
            <a:off x="860760" y="1447200"/>
            <a:ext cx="9225300" cy="5264100"/>
          </a:xfrm>
          <a:prstGeom prst="rect">
            <a:avLst/>
          </a:prstGeom>
          <a:noFill/>
          <a:ln>
            <a:noFill/>
          </a:ln>
        </p:spPr>
        <p:txBody>
          <a:bodyPr anchorCtr="0" anchor="t" bIns="45700" lIns="91425" spcFirstLastPara="1" rIns="91425" wrap="square" tIns="45700">
            <a:spAutoFit/>
          </a:bodyPr>
          <a:lstStyle/>
          <a:p>
            <a:pPr indent="-343080" lvl="0" marL="343080" marR="0" rtl="0" algn="l">
              <a:lnSpc>
                <a:spcPct val="100000"/>
              </a:lnSpc>
              <a:spcBef>
                <a:spcPts val="0"/>
              </a:spcBef>
              <a:spcAft>
                <a:spcPts val="0"/>
              </a:spcAft>
              <a:buClr>
                <a:srgbClr val="000000"/>
              </a:buClr>
              <a:buSzPts val="2400"/>
              <a:buFont typeface="Arial"/>
              <a:buChar char="•"/>
            </a:pPr>
            <a:r>
              <a:rPr b="0" lang="en-GB" sz="2400" strike="noStrike">
                <a:solidFill>
                  <a:srgbClr val="203864"/>
                </a:solidFill>
                <a:latin typeface="Calibri"/>
                <a:ea typeface="Calibri"/>
                <a:cs typeface="Calibri"/>
                <a:sym typeface="Calibri"/>
              </a:rPr>
              <a:t>It is important to remember children may be exposed to harmful content through their own actions but more often it is unintentional.</a:t>
            </a:r>
            <a:endParaRPr b="0" sz="2400" strike="noStrike">
              <a:latin typeface="Arial"/>
              <a:ea typeface="Arial"/>
              <a:cs typeface="Arial"/>
              <a:sym typeface="Arial"/>
            </a:endParaRPr>
          </a:p>
          <a:p>
            <a:pPr indent="0" lvl="0" marL="457200" marR="0" rtl="0" algn="l">
              <a:lnSpc>
                <a:spcPct val="100000"/>
              </a:lnSpc>
              <a:spcBef>
                <a:spcPts val="0"/>
              </a:spcBef>
              <a:spcAft>
                <a:spcPts val="0"/>
              </a:spcAft>
              <a:buNone/>
            </a:pPr>
            <a:r>
              <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Char char="•"/>
            </a:pPr>
            <a:r>
              <a:rPr b="1" lang="en-GB" sz="2400" strike="noStrike">
                <a:solidFill>
                  <a:srgbClr val="203864"/>
                </a:solidFill>
                <a:latin typeface="Proxima Nova"/>
                <a:ea typeface="Proxima Nova"/>
                <a:cs typeface="Proxima Nova"/>
                <a:sym typeface="Proxima Nova"/>
              </a:rPr>
              <a:t>The majority of young people's first time watching pornography was </a:t>
            </a:r>
            <a:r>
              <a:rPr b="1" lang="en-GB" sz="2400">
                <a:solidFill>
                  <a:srgbClr val="203864"/>
                </a:solidFill>
                <a:latin typeface="Proxima Nova"/>
                <a:ea typeface="Proxima Nova"/>
                <a:cs typeface="Proxima Nova"/>
                <a:sym typeface="Proxima Nova"/>
              </a:rPr>
              <a:t>accidentally</a:t>
            </a:r>
            <a:endParaRPr b="1" sz="2400" strike="noStrike"/>
          </a:p>
          <a:p>
            <a:pPr indent="0" lvl="0" marL="457200" marR="0" rtl="0" algn="l">
              <a:lnSpc>
                <a:spcPct val="100000"/>
              </a:lnSpc>
              <a:spcBef>
                <a:spcPts val="0"/>
              </a:spcBef>
              <a:spcAft>
                <a:spcPts val="0"/>
              </a:spcAft>
              <a:buNone/>
            </a:pPr>
            <a:r>
              <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0" lang="en-GB" sz="2400" strike="noStrike">
                <a:solidFill>
                  <a:srgbClr val="203864"/>
                </a:solidFill>
                <a:latin typeface="Proxima Nova"/>
                <a:ea typeface="Proxima Nova"/>
                <a:cs typeface="Proxima Nova"/>
                <a:sym typeface="Proxima Nova"/>
              </a:rPr>
              <a:t>62% of 11-13 year olds who had seen pornography reporting that they stumbled across it unintentionally. With children as young as six and seven report accidentally seeing pornography online. </a:t>
            </a:r>
            <a:endParaRPr b="0" sz="2400" strike="noStrike">
              <a:latin typeface="Arial"/>
              <a:ea typeface="Arial"/>
              <a:cs typeface="Arial"/>
              <a:sym typeface="Arial"/>
            </a:endParaRPr>
          </a:p>
          <a:p>
            <a:pPr indent="0" lvl="0" marL="457200" marR="0" rtl="0" algn="l">
              <a:lnSpc>
                <a:spcPct val="100000"/>
              </a:lnSpc>
              <a:spcBef>
                <a:spcPts val="0"/>
              </a:spcBef>
              <a:spcAft>
                <a:spcPts val="0"/>
              </a:spcAft>
              <a:buNone/>
            </a:pPr>
            <a:r>
              <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0" lang="en-GB" sz="2400" strike="noStrike">
                <a:solidFill>
                  <a:srgbClr val="203864"/>
                </a:solidFill>
                <a:latin typeface="Proxima Nova"/>
                <a:ea typeface="Proxima Nova"/>
                <a:cs typeface="Proxima Nova"/>
                <a:sym typeface="Proxima Nova"/>
              </a:rPr>
              <a:t>Children described feeling “grossed out” and “confused”, particularly those who had seen pornography when they were under the age of 10.  </a:t>
            </a:r>
            <a:endParaRPr b="0" sz="2400" strike="noStrike">
              <a:latin typeface="Arial"/>
              <a:ea typeface="Arial"/>
              <a:cs typeface="Arial"/>
              <a:sym typeface="Arial"/>
            </a:endParaRPr>
          </a:p>
          <a:p>
            <a:pPr indent="0" lvl="0" marL="457200" marR="0" rtl="0" algn="l">
              <a:lnSpc>
                <a:spcPct val="100000"/>
              </a:lnSpc>
              <a:spcBef>
                <a:spcPts val="0"/>
              </a:spcBef>
              <a:spcAft>
                <a:spcPts val="0"/>
              </a:spcAft>
              <a:buNone/>
            </a:pPr>
            <a:r>
              <a:t/>
            </a:r>
            <a:endParaRPr b="0" sz="2400" strike="noStrike">
              <a:latin typeface="Arial"/>
              <a:ea typeface="Arial"/>
              <a:cs typeface="Arial"/>
              <a:sym typeface="Arial"/>
            </a:endParaRPr>
          </a:p>
        </p:txBody>
      </p:sp>
      <p:sp>
        <p:nvSpPr>
          <p:cNvPr id="352" name="Google Shape;352;p61"/>
          <p:cNvSpPr/>
          <p:nvPr/>
        </p:nvSpPr>
        <p:spPr>
          <a:xfrm>
            <a:off x="9856800" y="153360"/>
            <a:ext cx="2169000" cy="1623240"/>
          </a:xfrm>
          <a:custGeom>
            <a:rect b="b" l="l" r="r" t="t"/>
            <a:pathLst>
              <a:path extrusionOk="0" h="21600" w="28861">
                <a:moveTo>
                  <a:pt x="0" y="10800"/>
                </a:moveTo>
                <a:close/>
              </a:path>
            </a:pathLst>
          </a:custGeom>
          <a:solidFill>
            <a:srgbClr val="009ED6"/>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Content</a:t>
            </a:r>
            <a:endParaRPr b="0" sz="2600" strike="noStrike">
              <a:latin typeface="Arial"/>
              <a:ea typeface="Arial"/>
              <a:cs typeface="Arial"/>
              <a:sym typeface="Arial"/>
            </a:endParaRPr>
          </a:p>
        </p:txBody>
      </p:sp>
      <p:sp>
        <p:nvSpPr>
          <p:cNvPr id="353" name="Google Shape;353;p61"/>
          <p:cNvSpPr txBox="1"/>
          <p:nvPr/>
        </p:nvSpPr>
        <p:spPr>
          <a:xfrm>
            <a:off x="5261040" y="6335280"/>
            <a:ext cx="511668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400" strike="noStrike">
                <a:solidFill>
                  <a:srgbClr val="000000"/>
                </a:solidFill>
                <a:latin typeface="Calibri"/>
                <a:ea typeface="Calibri"/>
                <a:cs typeface="Calibri"/>
                <a:sym typeface="Calibri"/>
              </a:rPr>
              <a:t>Source: British Board of Film Classifications, 2019</a:t>
            </a:r>
            <a:endParaRPr b="0" sz="1400" strike="noStrike">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7" name="Shape 357"/>
        <p:cNvGrpSpPr/>
        <p:nvPr/>
      </p:nvGrpSpPr>
      <p:grpSpPr>
        <a:xfrm>
          <a:off x="0" y="0"/>
          <a:ext cx="0" cy="0"/>
          <a:chOff x="0" y="0"/>
          <a:chExt cx="0" cy="0"/>
        </a:xfrm>
      </p:grpSpPr>
      <p:pic>
        <p:nvPicPr>
          <p:cNvPr descr="A close up of text on a black background&#10;&#10;Description generated with high confidence" id="358" name="Google Shape;358;p62"/>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359" name="Google Shape;359;p62"/>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360" name="Google Shape;360;p62"/>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361" name="Google Shape;361;p62"/>
          <p:cNvSpPr txBox="1"/>
          <p:nvPr/>
        </p:nvSpPr>
        <p:spPr>
          <a:xfrm>
            <a:off x="860760" y="65628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Harmful Content </a:t>
            </a:r>
            <a:endParaRPr b="0" sz="4400" strike="noStrike">
              <a:latin typeface="Arial"/>
              <a:ea typeface="Arial"/>
              <a:cs typeface="Arial"/>
              <a:sym typeface="Arial"/>
            </a:endParaRPr>
          </a:p>
        </p:txBody>
      </p:sp>
      <p:pic>
        <p:nvPicPr>
          <p:cNvPr descr="A picture containing object&#10;&#10;Description generated with very high confidence" id="362" name="Google Shape;362;p62"/>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363" name="Google Shape;363;p62"/>
          <p:cNvSpPr/>
          <p:nvPr/>
        </p:nvSpPr>
        <p:spPr>
          <a:xfrm>
            <a:off x="9856800" y="153360"/>
            <a:ext cx="2169000" cy="1623240"/>
          </a:xfrm>
          <a:custGeom>
            <a:rect b="b" l="l" r="r" t="t"/>
            <a:pathLst>
              <a:path extrusionOk="0" h="21600" w="28861">
                <a:moveTo>
                  <a:pt x="0" y="10800"/>
                </a:moveTo>
                <a:close/>
              </a:path>
            </a:pathLst>
          </a:custGeom>
          <a:solidFill>
            <a:srgbClr val="009ED6"/>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Content</a:t>
            </a:r>
            <a:endParaRPr b="0" sz="2600" strike="noStrike">
              <a:latin typeface="Arial"/>
              <a:ea typeface="Arial"/>
              <a:cs typeface="Arial"/>
              <a:sym typeface="Arial"/>
            </a:endParaRPr>
          </a:p>
        </p:txBody>
      </p:sp>
      <p:sp>
        <p:nvSpPr>
          <p:cNvPr id="364" name="Google Shape;364;p62"/>
          <p:cNvSpPr txBox="1"/>
          <p:nvPr/>
        </p:nvSpPr>
        <p:spPr>
          <a:xfrm>
            <a:off x="587875" y="1687325"/>
            <a:ext cx="5694000" cy="2686200"/>
          </a:xfrm>
          <a:prstGeom prst="rect">
            <a:avLst/>
          </a:prstGeom>
          <a:solidFill>
            <a:srgbClr val="B4C7E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2400">
                <a:solidFill>
                  <a:srgbClr val="4A4A4A"/>
                </a:solidFill>
              </a:rPr>
              <a:t>R</a:t>
            </a:r>
            <a:r>
              <a:rPr b="1" lang="en-GB" sz="2400" strike="noStrike">
                <a:solidFill>
                  <a:srgbClr val="4A4A4A"/>
                </a:solidFill>
                <a:latin typeface="Arial"/>
                <a:ea typeface="Arial"/>
                <a:cs typeface="Arial"/>
                <a:sym typeface="Arial"/>
              </a:rPr>
              <a:t>esearch by the children's commissioner for England found</a:t>
            </a:r>
            <a:r>
              <a:rPr b="1" lang="en-GB" sz="2400">
                <a:solidFill>
                  <a:srgbClr val="4A4A4A"/>
                </a:solidFill>
              </a:rPr>
              <a:t> </a:t>
            </a:r>
            <a:r>
              <a:rPr b="1" lang="en-GB" sz="2400">
                <a:solidFill>
                  <a:srgbClr val="4A4A4A"/>
                </a:solidFill>
              </a:rPr>
              <a:t>10% of children have viewed pornography by the time they are 9 years old and 27% by the time they are 11.</a:t>
            </a:r>
            <a:endParaRPr b="1" sz="2400">
              <a:solidFill>
                <a:srgbClr val="4A4A4A"/>
              </a:solidFill>
            </a:endParaRPr>
          </a:p>
          <a:p>
            <a:pPr indent="0" lvl="0" marL="0" marR="0" rtl="0" algn="l">
              <a:lnSpc>
                <a:spcPct val="100000"/>
              </a:lnSpc>
              <a:spcBef>
                <a:spcPts val="0"/>
              </a:spcBef>
              <a:spcAft>
                <a:spcPts val="0"/>
              </a:spcAft>
              <a:buNone/>
            </a:pPr>
            <a:r>
              <a:t/>
            </a:r>
            <a:endParaRPr b="1" sz="2400">
              <a:solidFill>
                <a:srgbClr val="4A4A4A"/>
              </a:solidFill>
            </a:endParaRPr>
          </a:p>
          <a:p>
            <a:pPr indent="0" lvl="0" marL="0" marR="0" rtl="0" algn="l">
              <a:lnSpc>
                <a:spcPct val="100000"/>
              </a:lnSpc>
              <a:spcBef>
                <a:spcPts val="0"/>
              </a:spcBef>
              <a:spcAft>
                <a:spcPts val="0"/>
              </a:spcAft>
              <a:buNone/>
            </a:pPr>
            <a:r>
              <a:rPr b="1" lang="en-GB" sz="2600">
                <a:solidFill>
                  <a:srgbClr val="4A4A4A"/>
                </a:solidFill>
              </a:rPr>
              <a:t>The average age of exposure is 13.</a:t>
            </a:r>
            <a:endParaRPr b="1" sz="2600">
              <a:solidFill>
                <a:srgbClr val="4A4A4A"/>
              </a:solidFill>
            </a:endParaRPr>
          </a:p>
        </p:txBody>
      </p:sp>
      <p:sp>
        <p:nvSpPr>
          <p:cNvPr id="365" name="Google Shape;365;p62"/>
          <p:cNvSpPr txBox="1"/>
          <p:nvPr/>
        </p:nvSpPr>
        <p:spPr>
          <a:xfrm>
            <a:off x="7525440" y="5785200"/>
            <a:ext cx="300024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800" strike="noStrike">
                <a:solidFill>
                  <a:srgbClr val="4A4A4A"/>
                </a:solidFill>
                <a:latin typeface="Arial"/>
                <a:ea typeface="Arial"/>
                <a:cs typeface="Arial"/>
                <a:sym typeface="Arial"/>
              </a:rPr>
              <a:t>Dame Rachel de Souza</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rPr b="0" lang="en-GB" sz="1800" strike="noStrike">
                <a:solidFill>
                  <a:srgbClr val="4A4A4A"/>
                </a:solidFill>
                <a:latin typeface="Arial"/>
                <a:ea typeface="Arial"/>
                <a:cs typeface="Arial"/>
                <a:sym typeface="Arial"/>
              </a:rPr>
              <a:t>Childrens Commisoner </a:t>
            </a:r>
            <a:endParaRPr b="0" sz="1800" strike="noStrike">
              <a:latin typeface="Arial"/>
              <a:ea typeface="Arial"/>
              <a:cs typeface="Arial"/>
              <a:sym typeface="Arial"/>
            </a:endParaRPr>
          </a:p>
        </p:txBody>
      </p:sp>
      <p:pic>
        <p:nvPicPr>
          <p:cNvPr descr="The Big Ask | Children's Commissioner for EnglandChildren's ..." id="366" name="Google Shape;366;p62"/>
          <p:cNvPicPr preferRelativeResize="0"/>
          <p:nvPr/>
        </p:nvPicPr>
        <p:blipFill rotWithShape="1">
          <a:blip r:embed="rId5">
            <a:alphaModFix/>
          </a:blip>
          <a:srcRect b="0" l="0" r="0" t="0"/>
          <a:stretch/>
        </p:blipFill>
        <p:spPr>
          <a:xfrm>
            <a:off x="7577280" y="3171240"/>
            <a:ext cx="2476440" cy="2476440"/>
          </a:xfrm>
          <a:prstGeom prst="rect">
            <a:avLst/>
          </a:prstGeom>
          <a:noFill/>
          <a:ln>
            <a:noFill/>
          </a:ln>
        </p:spPr>
      </p:pic>
      <p:sp>
        <p:nvSpPr>
          <p:cNvPr id="367" name="Google Shape;367;p62"/>
          <p:cNvSpPr txBox="1"/>
          <p:nvPr/>
        </p:nvSpPr>
        <p:spPr>
          <a:xfrm>
            <a:off x="587875" y="4558575"/>
            <a:ext cx="6805800" cy="212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Recommendations from teenagers in the study said parents should:</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1800"/>
              <a:buFont typeface="Arial"/>
              <a:buChar char="•"/>
            </a:pPr>
            <a:r>
              <a:rPr b="0" lang="en-GB" sz="1800" strike="noStrike">
                <a:solidFill>
                  <a:srgbClr val="000000"/>
                </a:solidFill>
                <a:latin typeface="Calibri"/>
                <a:ea typeface="Calibri"/>
                <a:cs typeface="Calibri"/>
                <a:sym typeface="Calibri"/>
              </a:rPr>
              <a:t>Consider delaying providing a smartphone to their children</a:t>
            </a:r>
            <a:endParaRPr b="0" sz="1800" strike="noStrike">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1800"/>
              <a:buFont typeface="Arial"/>
              <a:buChar char="•"/>
            </a:pPr>
            <a:r>
              <a:rPr b="0" lang="en-GB" sz="1800" strike="noStrike">
                <a:solidFill>
                  <a:srgbClr val="000000"/>
                </a:solidFill>
                <a:latin typeface="Calibri"/>
                <a:ea typeface="Calibri"/>
                <a:cs typeface="Calibri"/>
                <a:sym typeface="Calibri"/>
              </a:rPr>
              <a:t>Ask their children what they are viewing </a:t>
            </a:r>
            <a:endParaRPr b="0" sz="1800" strike="noStrike">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1800"/>
              <a:buFont typeface="Arial"/>
              <a:buChar char="•"/>
            </a:pPr>
            <a:r>
              <a:rPr b="0" lang="en-GB" sz="1800" strike="noStrike">
                <a:solidFill>
                  <a:srgbClr val="000000"/>
                </a:solidFill>
                <a:latin typeface="Calibri"/>
                <a:ea typeface="Calibri"/>
                <a:cs typeface="Calibri"/>
                <a:sym typeface="Calibri"/>
              </a:rPr>
              <a:t>Consider family boundaries around phone use, not phones in the bedroom especially before bed, dedicated family time, avoiding double screening. </a:t>
            </a:r>
            <a:endParaRPr b="0" sz="1800" strike="noStrike">
              <a:latin typeface="Arial"/>
              <a:ea typeface="Arial"/>
              <a:cs typeface="Arial"/>
              <a:sym typeface="Arial"/>
            </a:endParaRPr>
          </a:p>
        </p:txBody>
      </p:sp>
      <p:pic>
        <p:nvPicPr>
          <p:cNvPr descr="Twitter - Planeta.com" id="368" name="Google Shape;368;p62"/>
          <p:cNvPicPr preferRelativeResize="0"/>
          <p:nvPr/>
        </p:nvPicPr>
        <p:blipFill rotWithShape="1">
          <a:blip r:embed="rId6">
            <a:alphaModFix/>
          </a:blip>
          <a:srcRect b="0" l="0" r="0" t="0"/>
          <a:stretch/>
        </p:blipFill>
        <p:spPr>
          <a:xfrm>
            <a:off x="6463080" y="534240"/>
            <a:ext cx="1504080" cy="1127880"/>
          </a:xfrm>
          <a:prstGeom prst="rect">
            <a:avLst/>
          </a:prstGeom>
          <a:noFill/>
          <a:ln>
            <a:noFill/>
          </a:ln>
        </p:spPr>
      </p:pic>
      <p:pic>
        <p:nvPicPr>
          <p:cNvPr descr="Logo Change No One Wanted Just Came to Instagram | GQ" id="369" name="Google Shape;369;p62"/>
          <p:cNvPicPr preferRelativeResize="0"/>
          <p:nvPr/>
        </p:nvPicPr>
        <p:blipFill rotWithShape="1">
          <a:blip r:embed="rId7">
            <a:alphaModFix/>
          </a:blip>
          <a:srcRect b="2260" l="26935" r="27586" t="18550"/>
          <a:stretch/>
        </p:blipFill>
        <p:spPr>
          <a:xfrm>
            <a:off x="7781760" y="1799640"/>
            <a:ext cx="917280" cy="898200"/>
          </a:xfrm>
          <a:prstGeom prst="rect">
            <a:avLst/>
          </a:prstGeom>
          <a:noFill/>
          <a:ln>
            <a:noFill/>
          </a:ln>
        </p:spPr>
      </p:pic>
      <p:pic>
        <p:nvPicPr>
          <p:cNvPr descr="13: How to use and set explicit tags for your podcast and its episodes ..." id="370" name="Google Shape;370;p62"/>
          <p:cNvPicPr preferRelativeResize="0"/>
          <p:nvPr/>
        </p:nvPicPr>
        <p:blipFill rotWithShape="1">
          <a:blip r:embed="rId8">
            <a:alphaModFix/>
          </a:blip>
          <a:srcRect b="0" l="0" r="0" t="0"/>
          <a:stretch/>
        </p:blipFill>
        <p:spPr>
          <a:xfrm>
            <a:off x="8037720" y="630360"/>
            <a:ext cx="1483560" cy="10087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4" name="Shape 374"/>
        <p:cNvGrpSpPr/>
        <p:nvPr/>
      </p:nvGrpSpPr>
      <p:grpSpPr>
        <a:xfrm>
          <a:off x="0" y="0"/>
          <a:ext cx="0" cy="0"/>
          <a:chOff x="0" y="0"/>
          <a:chExt cx="0" cy="0"/>
        </a:xfrm>
      </p:grpSpPr>
      <p:pic>
        <p:nvPicPr>
          <p:cNvPr descr="A close up of text on a black background&#10;&#10;Description generated with high confidence" id="375" name="Google Shape;375;p63"/>
          <p:cNvPicPr preferRelativeResize="0"/>
          <p:nvPr/>
        </p:nvPicPr>
        <p:blipFill rotWithShape="1">
          <a:blip r:embed="rId3">
            <a:alphaModFix/>
          </a:blip>
          <a:srcRect b="0" l="0" r="0" t="0"/>
          <a:stretch/>
        </p:blipFill>
        <p:spPr>
          <a:xfrm>
            <a:off x="12240" y="4723200"/>
            <a:ext cx="1697040" cy="2124361"/>
          </a:xfrm>
          <a:prstGeom prst="rect">
            <a:avLst/>
          </a:prstGeom>
          <a:noFill/>
          <a:ln>
            <a:noFill/>
          </a:ln>
        </p:spPr>
      </p:pic>
      <p:sp>
        <p:nvSpPr>
          <p:cNvPr id="376" name="Google Shape;376;p63"/>
          <p:cNvSpPr/>
          <p:nvPr/>
        </p:nvSpPr>
        <p:spPr>
          <a:xfrm>
            <a:off x="0" y="599400"/>
            <a:ext cx="790182" cy="731538"/>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377" name="Google Shape;377;p63"/>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378" name="Google Shape;378;p63"/>
          <p:cNvSpPr txBox="1"/>
          <p:nvPr/>
        </p:nvSpPr>
        <p:spPr>
          <a:xfrm>
            <a:off x="860760" y="656280"/>
            <a:ext cx="10879800" cy="983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Harmful Content</a:t>
            </a:r>
            <a:r>
              <a:rPr b="1" lang="en-GB" sz="4400">
                <a:solidFill>
                  <a:srgbClr val="002060"/>
                </a:solidFill>
                <a:latin typeface="Calibri"/>
                <a:ea typeface="Calibri"/>
                <a:cs typeface="Calibri"/>
                <a:sym typeface="Calibri"/>
              </a:rPr>
              <a:t>- </a:t>
            </a:r>
            <a:endParaRPr b="1" sz="4400">
              <a:solidFill>
                <a:srgbClr val="002060"/>
              </a:solidFill>
              <a:latin typeface="Calibri"/>
              <a:ea typeface="Calibri"/>
              <a:cs typeface="Calibri"/>
              <a:sym typeface="Calibri"/>
            </a:endParaRPr>
          </a:p>
          <a:p>
            <a:pPr indent="0" lvl="0" marL="0" marR="0" rtl="0" algn="l">
              <a:lnSpc>
                <a:spcPct val="90000"/>
              </a:lnSpc>
              <a:spcBef>
                <a:spcPts val="0"/>
              </a:spcBef>
              <a:spcAft>
                <a:spcPts val="0"/>
              </a:spcAft>
              <a:buNone/>
            </a:pPr>
            <a:r>
              <a:rPr b="1" lang="en-GB" sz="4400">
                <a:solidFill>
                  <a:srgbClr val="002060"/>
                </a:solidFill>
                <a:latin typeface="Calibri"/>
                <a:ea typeface="Calibri"/>
                <a:cs typeface="Calibri"/>
                <a:sym typeface="Calibri"/>
              </a:rPr>
              <a:t>Recommendations from Teens</a:t>
            </a:r>
            <a:endParaRPr b="0" sz="4400" strike="noStrike">
              <a:latin typeface="Arial"/>
              <a:ea typeface="Arial"/>
              <a:cs typeface="Arial"/>
              <a:sym typeface="Arial"/>
            </a:endParaRPr>
          </a:p>
        </p:txBody>
      </p:sp>
      <p:pic>
        <p:nvPicPr>
          <p:cNvPr descr="A picture containing object&#10;&#10;Description generated with very high confidence" id="379" name="Google Shape;379;p63"/>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380" name="Google Shape;380;p63"/>
          <p:cNvSpPr/>
          <p:nvPr/>
        </p:nvSpPr>
        <p:spPr>
          <a:xfrm>
            <a:off x="9856800" y="153360"/>
            <a:ext cx="2168976" cy="1623240"/>
          </a:xfrm>
          <a:custGeom>
            <a:rect b="b" l="l" r="r" t="t"/>
            <a:pathLst>
              <a:path extrusionOk="0" h="21600" w="28861">
                <a:moveTo>
                  <a:pt x="0" y="10800"/>
                </a:moveTo>
                <a:close/>
              </a:path>
            </a:pathLst>
          </a:custGeom>
          <a:solidFill>
            <a:srgbClr val="009ED6"/>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Content</a:t>
            </a:r>
            <a:endParaRPr b="0" sz="2600" strike="noStrike">
              <a:latin typeface="Arial"/>
              <a:ea typeface="Arial"/>
              <a:cs typeface="Arial"/>
              <a:sym typeface="Arial"/>
            </a:endParaRPr>
          </a:p>
        </p:txBody>
      </p:sp>
      <p:sp>
        <p:nvSpPr>
          <p:cNvPr id="381" name="Google Shape;381;p63"/>
          <p:cNvSpPr txBox="1"/>
          <p:nvPr/>
        </p:nvSpPr>
        <p:spPr>
          <a:xfrm>
            <a:off x="576750" y="2008775"/>
            <a:ext cx="11038500" cy="1380000"/>
          </a:xfrm>
          <a:prstGeom prst="rect">
            <a:avLst/>
          </a:prstGeom>
          <a:solidFill>
            <a:srgbClr val="B4C7E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900">
                <a:solidFill>
                  <a:srgbClr val="4A4A4A"/>
                </a:solidFill>
              </a:rPr>
              <a:t>R</a:t>
            </a:r>
            <a:r>
              <a:rPr b="1" lang="en-GB" sz="1900" strike="noStrike">
                <a:solidFill>
                  <a:srgbClr val="4A4A4A"/>
                </a:solidFill>
                <a:latin typeface="Arial"/>
                <a:ea typeface="Arial"/>
                <a:cs typeface="Arial"/>
                <a:sym typeface="Arial"/>
              </a:rPr>
              <a:t>esearch by the children's commissioner for England found</a:t>
            </a:r>
            <a:r>
              <a:rPr b="1" lang="en-GB" sz="1900">
                <a:solidFill>
                  <a:srgbClr val="4A4A4A"/>
                </a:solidFill>
              </a:rPr>
              <a:t> 10% of children have viewed pornography by the time they are 9 years old and 27% by the time they are 11.</a:t>
            </a:r>
            <a:endParaRPr b="1" sz="1900">
              <a:solidFill>
                <a:srgbClr val="4A4A4A"/>
              </a:solidFill>
            </a:endParaRPr>
          </a:p>
          <a:p>
            <a:pPr indent="0" lvl="0" marL="0" marR="0" rtl="0" algn="l">
              <a:lnSpc>
                <a:spcPct val="100000"/>
              </a:lnSpc>
              <a:spcBef>
                <a:spcPts val="0"/>
              </a:spcBef>
              <a:spcAft>
                <a:spcPts val="0"/>
              </a:spcAft>
              <a:buNone/>
            </a:pPr>
            <a:r>
              <a:t/>
            </a:r>
            <a:endParaRPr b="1" sz="1900">
              <a:solidFill>
                <a:srgbClr val="4A4A4A"/>
              </a:solidFill>
            </a:endParaRPr>
          </a:p>
          <a:p>
            <a:pPr indent="0" lvl="0" marL="0" marR="0" rtl="0" algn="l">
              <a:lnSpc>
                <a:spcPct val="100000"/>
              </a:lnSpc>
              <a:spcBef>
                <a:spcPts val="0"/>
              </a:spcBef>
              <a:spcAft>
                <a:spcPts val="0"/>
              </a:spcAft>
              <a:buNone/>
            </a:pPr>
            <a:r>
              <a:rPr b="1" lang="en-GB" sz="2100">
                <a:solidFill>
                  <a:srgbClr val="4A4A4A"/>
                </a:solidFill>
              </a:rPr>
              <a:t>The average age of exposure is 13.</a:t>
            </a:r>
            <a:endParaRPr b="1" sz="2100">
              <a:solidFill>
                <a:srgbClr val="4A4A4A"/>
              </a:solidFill>
            </a:endParaRPr>
          </a:p>
        </p:txBody>
      </p:sp>
      <p:sp>
        <p:nvSpPr>
          <p:cNvPr id="382" name="Google Shape;382;p63"/>
          <p:cNvSpPr txBox="1"/>
          <p:nvPr/>
        </p:nvSpPr>
        <p:spPr>
          <a:xfrm>
            <a:off x="605450" y="3620950"/>
            <a:ext cx="11390400" cy="212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2300" strike="noStrike">
                <a:solidFill>
                  <a:srgbClr val="000000"/>
                </a:solidFill>
                <a:latin typeface="Calibri"/>
                <a:ea typeface="Calibri"/>
                <a:cs typeface="Calibri"/>
                <a:sym typeface="Calibri"/>
              </a:rPr>
              <a:t>Recommendations from teenagers in the study said parents should:</a:t>
            </a:r>
            <a:endParaRPr b="0" sz="23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2300" strike="noStrike">
              <a:latin typeface="Arial"/>
              <a:ea typeface="Arial"/>
              <a:cs typeface="Arial"/>
              <a:sym typeface="Arial"/>
            </a:endParaRPr>
          </a:p>
          <a:p>
            <a:pPr indent="-317590" lvl="0" marL="285840" marR="0" rtl="0" algn="l">
              <a:lnSpc>
                <a:spcPct val="100000"/>
              </a:lnSpc>
              <a:spcBef>
                <a:spcPts val="0"/>
              </a:spcBef>
              <a:spcAft>
                <a:spcPts val="0"/>
              </a:spcAft>
              <a:buClr>
                <a:srgbClr val="000000"/>
              </a:buClr>
              <a:buSzPts val="2300"/>
              <a:buFont typeface="Arial"/>
              <a:buChar char="•"/>
            </a:pPr>
            <a:r>
              <a:rPr b="0" lang="en-GB" sz="2300" strike="noStrike">
                <a:solidFill>
                  <a:srgbClr val="000000"/>
                </a:solidFill>
                <a:latin typeface="Calibri"/>
                <a:ea typeface="Calibri"/>
                <a:cs typeface="Calibri"/>
                <a:sym typeface="Calibri"/>
              </a:rPr>
              <a:t>Consider delaying providing a smartphone to their children</a:t>
            </a:r>
            <a:endParaRPr b="0" sz="2300" strike="noStrike">
              <a:latin typeface="Arial"/>
              <a:ea typeface="Arial"/>
              <a:cs typeface="Arial"/>
              <a:sym typeface="Arial"/>
            </a:endParaRPr>
          </a:p>
          <a:p>
            <a:pPr indent="-317590" lvl="0" marL="285840" marR="0" rtl="0" algn="l">
              <a:lnSpc>
                <a:spcPct val="100000"/>
              </a:lnSpc>
              <a:spcBef>
                <a:spcPts val="0"/>
              </a:spcBef>
              <a:spcAft>
                <a:spcPts val="0"/>
              </a:spcAft>
              <a:buClr>
                <a:srgbClr val="000000"/>
              </a:buClr>
              <a:buSzPts val="2300"/>
              <a:buFont typeface="Arial"/>
              <a:buChar char="•"/>
            </a:pPr>
            <a:r>
              <a:rPr b="0" lang="en-GB" sz="2300" strike="noStrike">
                <a:solidFill>
                  <a:srgbClr val="000000"/>
                </a:solidFill>
                <a:latin typeface="Calibri"/>
                <a:ea typeface="Calibri"/>
                <a:cs typeface="Calibri"/>
                <a:sym typeface="Calibri"/>
              </a:rPr>
              <a:t>Ask their children what they are viewing </a:t>
            </a:r>
            <a:endParaRPr b="0" sz="2300" strike="noStrike">
              <a:latin typeface="Arial"/>
              <a:ea typeface="Arial"/>
              <a:cs typeface="Arial"/>
              <a:sym typeface="Arial"/>
            </a:endParaRPr>
          </a:p>
          <a:p>
            <a:pPr indent="-317590" lvl="0" marL="285840" marR="0" rtl="0" algn="l">
              <a:lnSpc>
                <a:spcPct val="100000"/>
              </a:lnSpc>
              <a:spcBef>
                <a:spcPts val="0"/>
              </a:spcBef>
              <a:spcAft>
                <a:spcPts val="0"/>
              </a:spcAft>
              <a:buClr>
                <a:srgbClr val="000000"/>
              </a:buClr>
              <a:buSzPts val="2300"/>
              <a:buFont typeface="Arial"/>
              <a:buChar char="•"/>
            </a:pPr>
            <a:r>
              <a:rPr b="0" lang="en-GB" sz="2300" strike="noStrike">
                <a:solidFill>
                  <a:srgbClr val="000000"/>
                </a:solidFill>
                <a:latin typeface="Calibri"/>
                <a:ea typeface="Calibri"/>
                <a:cs typeface="Calibri"/>
                <a:sym typeface="Calibri"/>
              </a:rPr>
              <a:t>Consider family boundaries around phone use, not phones in the bedroom especially before bed, dedicated family time, avoiding double screening. </a:t>
            </a:r>
            <a:endParaRPr b="0" sz="2300" strike="noStrike">
              <a:latin typeface="Arial"/>
              <a:ea typeface="Arial"/>
              <a:cs typeface="Arial"/>
              <a:sym typeface="Arial"/>
            </a:endParaRPr>
          </a:p>
        </p:txBody>
      </p:sp>
      <p:pic>
        <p:nvPicPr>
          <p:cNvPr descr="Twitter - Planeta.com" id="383" name="Google Shape;383;p63"/>
          <p:cNvPicPr preferRelativeResize="0"/>
          <p:nvPr/>
        </p:nvPicPr>
        <p:blipFill rotWithShape="1">
          <a:blip r:embed="rId5">
            <a:alphaModFix/>
          </a:blip>
          <a:srcRect b="0" l="0" r="0" t="0"/>
          <a:stretch/>
        </p:blipFill>
        <p:spPr>
          <a:xfrm>
            <a:off x="10474205" y="78815"/>
            <a:ext cx="1504079" cy="1127882"/>
          </a:xfrm>
          <a:prstGeom prst="rect">
            <a:avLst/>
          </a:prstGeom>
          <a:noFill/>
          <a:ln>
            <a:noFill/>
          </a:ln>
        </p:spPr>
      </p:pic>
      <p:pic>
        <p:nvPicPr>
          <p:cNvPr descr="Logo Change No One Wanted Just Came to Instagram | GQ" id="384" name="Google Shape;384;p63"/>
          <p:cNvPicPr preferRelativeResize="0"/>
          <p:nvPr/>
        </p:nvPicPr>
        <p:blipFill rotWithShape="1">
          <a:blip r:embed="rId6">
            <a:alphaModFix/>
          </a:blip>
          <a:srcRect b="2256" l="26936" r="27586" t="18554"/>
          <a:stretch/>
        </p:blipFill>
        <p:spPr>
          <a:xfrm>
            <a:off x="9249460" y="193652"/>
            <a:ext cx="917280" cy="898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8" name="Shape 388"/>
        <p:cNvGrpSpPr/>
        <p:nvPr/>
      </p:nvGrpSpPr>
      <p:grpSpPr>
        <a:xfrm>
          <a:off x="0" y="0"/>
          <a:ext cx="0" cy="0"/>
          <a:chOff x="0" y="0"/>
          <a:chExt cx="0" cy="0"/>
        </a:xfrm>
      </p:grpSpPr>
      <p:pic>
        <p:nvPicPr>
          <p:cNvPr descr="A close up of text on a black background&#10;&#10;Description generated with high confidence" id="389" name="Google Shape;389;p64"/>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390" name="Google Shape;390;p64"/>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391" name="Google Shape;391;p64"/>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392" name="Google Shape;392;p64"/>
          <p:cNvSpPr txBox="1"/>
          <p:nvPr/>
        </p:nvSpPr>
        <p:spPr>
          <a:xfrm>
            <a:off x="860760" y="65664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Harmful Content </a:t>
            </a:r>
            <a:endParaRPr b="0" sz="4400" strike="noStrike">
              <a:latin typeface="Arial"/>
              <a:ea typeface="Arial"/>
              <a:cs typeface="Arial"/>
              <a:sym typeface="Arial"/>
            </a:endParaRPr>
          </a:p>
        </p:txBody>
      </p:sp>
      <p:pic>
        <p:nvPicPr>
          <p:cNvPr descr="A picture containing object&#10;&#10;Description generated with very high confidence" id="393" name="Google Shape;393;p64"/>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394" name="Google Shape;394;p64"/>
          <p:cNvSpPr txBox="1"/>
          <p:nvPr/>
        </p:nvSpPr>
        <p:spPr>
          <a:xfrm>
            <a:off x="450360" y="1716120"/>
            <a:ext cx="5782320" cy="48934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2400" strike="noStrike">
                <a:solidFill>
                  <a:srgbClr val="203864"/>
                </a:solidFill>
                <a:latin typeface="Calibri"/>
                <a:ea typeface="Calibri"/>
                <a:cs typeface="Calibri"/>
                <a:sym typeface="Calibri"/>
              </a:rPr>
              <a:t>Pornography is not the only harmful content that children may witness online.</a:t>
            </a:r>
            <a:endParaRPr b="0" sz="24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2400" strike="noStrike">
              <a:latin typeface="Arial"/>
              <a:ea typeface="Arial"/>
              <a:cs typeface="Arial"/>
              <a:sym typeface="Arial"/>
            </a:endParaRPr>
          </a:p>
          <a:p>
            <a:pPr indent="0" lvl="0" marL="0" marR="0" rtl="0" algn="l">
              <a:lnSpc>
                <a:spcPct val="100000"/>
              </a:lnSpc>
              <a:spcBef>
                <a:spcPts val="0"/>
              </a:spcBef>
              <a:spcAft>
                <a:spcPts val="0"/>
              </a:spcAft>
              <a:buNone/>
            </a:pPr>
            <a:r>
              <a:rPr b="0" lang="en-GB" sz="2400" strike="noStrike">
                <a:solidFill>
                  <a:srgbClr val="203864"/>
                </a:solidFill>
                <a:latin typeface="Calibri"/>
                <a:ea typeface="Calibri"/>
                <a:cs typeface="Calibri"/>
                <a:sym typeface="Calibri"/>
              </a:rPr>
              <a:t>Harmful Content can also include:</a:t>
            </a:r>
            <a:endParaRPr b="0" sz="24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1" lang="en-GB" sz="2400" strike="noStrike">
                <a:solidFill>
                  <a:srgbClr val="203864"/>
                </a:solidFill>
                <a:latin typeface="Calibri"/>
                <a:ea typeface="Calibri"/>
                <a:cs typeface="Calibri"/>
                <a:sym typeface="Calibri"/>
              </a:rPr>
              <a:t>Extreme Violence and Aggression</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1" lang="en-GB" sz="2400" strike="noStrike">
                <a:solidFill>
                  <a:srgbClr val="203864"/>
                </a:solidFill>
                <a:latin typeface="Calibri"/>
                <a:ea typeface="Calibri"/>
                <a:cs typeface="Calibri"/>
                <a:sym typeface="Calibri"/>
              </a:rPr>
              <a:t>Substance Misuse </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1" lang="en-GB" sz="2400" strike="noStrike">
                <a:solidFill>
                  <a:srgbClr val="203864"/>
                </a:solidFill>
                <a:latin typeface="Calibri"/>
                <a:ea typeface="Calibri"/>
                <a:cs typeface="Calibri"/>
                <a:sym typeface="Calibri"/>
              </a:rPr>
              <a:t>Peer to Peer Sexual Imagery</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1" lang="en-GB" sz="2400" strike="noStrike">
                <a:solidFill>
                  <a:srgbClr val="203864"/>
                </a:solidFill>
                <a:latin typeface="Calibri"/>
                <a:ea typeface="Calibri"/>
                <a:cs typeface="Calibri"/>
                <a:sym typeface="Calibri"/>
              </a:rPr>
              <a:t>Extremist Materials</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1" lang="en-GB" sz="2400" strike="noStrike">
                <a:solidFill>
                  <a:srgbClr val="203864"/>
                </a:solidFill>
                <a:latin typeface="Calibri"/>
                <a:ea typeface="Calibri"/>
                <a:cs typeface="Calibri"/>
                <a:sym typeface="Calibri"/>
              </a:rPr>
              <a:t>Fake News</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1" lang="en-GB" sz="2400" strike="noStrike">
                <a:solidFill>
                  <a:srgbClr val="203864"/>
                </a:solidFill>
                <a:latin typeface="Calibri"/>
                <a:ea typeface="Calibri"/>
                <a:cs typeface="Calibri"/>
                <a:sym typeface="Calibri"/>
              </a:rPr>
              <a:t>Glamorising of Crime and Gang Involvement</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1" lang="en-GB" sz="2400" strike="noStrike">
                <a:solidFill>
                  <a:srgbClr val="203864"/>
                </a:solidFill>
                <a:latin typeface="Calibri"/>
                <a:ea typeface="Calibri"/>
                <a:cs typeface="Calibri"/>
                <a:sym typeface="Calibri"/>
              </a:rPr>
              <a:t>Animal Abuse</a:t>
            </a:r>
            <a:endParaRPr b="0" sz="2400" strike="noStrike">
              <a:latin typeface="Arial"/>
              <a:ea typeface="Arial"/>
              <a:cs typeface="Arial"/>
              <a:sym typeface="Arial"/>
            </a:endParaRPr>
          </a:p>
        </p:txBody>
      </p:sp>
      <p:sp>
        <p:nvSpPr>
          <p:cNvPr id="395" name="Google Shape;395;p64"/>
          <p:cNvSpPr/>
          <p:nvPr/>
        </p:nvSpPr>
        <p:spPr>
          <a:xfrm>
            <a:off x="9856800" y="153360"/>
            <a:ext cx="2169000" cy="1623240"/>
          </a:xfrm>
          <a:custGeom>
            <a:rect b="b" l="l" r="r" t="t"/>
            <a:pathLst>
              <a:path extrusionOk="0" h="21600" w="28861">
                <a:moveTo>
                  <a:pt x="0" y="10800"/>
                </a:moveTo>
                <a:close/>
              </a:path>
            </a:pathLst>
          </a:custGeom>
          <a:solidFill>
            <a:srgbClr val="009ED6"/>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Content</a:t>
            </a:r>
            <a:endParaRPr b="0" sz="2600" strike="noStrike">
              <a:latin typeface="Arial"/>
              <a:ea typeface="Arial"/>
              <a:cs typeface="Arial"/>
              <a:sym typeface="Arial"/>
            </a:endParaRPr>
          </a:p>
        </p:txBody>
      </p:sp>
      <p:sp>
        <p:nvSpPr>
          <p:cNvPr id="396" name="Google Shape;396;p64"/>
          <p:cNvSpPr txBox="1"/>
          <p:nvPr/>
        </p:nvSpPr>
        <p:spPr>
          <a:xfrm>
            <a:off x="7521120" y="2043360"/>
            <a:ext cx="4027320" cy="2554560"/>
          </a:xfrm>
          <a:prstGeom prst="rect">
            <a:avLst/>
          </a:prstGeom>
          <a:solidFill>
            <a:srgbClr val="C5E0B4"/>
          </a:solidFill>
          <a:ln>
            <a:noFill/>
          </a:ln>
        </p:spPr>
        <p:txBody>
          <a:bodyPr anchorCtr="1" anchor="t" bIns="45700" lIns="91425" spcFirstLastPara="1" rIns="91425" wrap="square" tIns="45700">
            <a:noAutofit/>
          </a:bodyPr>
          <a:lstStyle/>
          <a:p>
            <a:pPr indent="0" lvl="0" marL="0" marR="0" rtl="0" algn="ctr">
              <a:lnSpc>
                <a:spcPct val="100000"/>
              </a:lnSpc>
              <a:spcBef>
                <a:spcPts val="0"/>
              </a:spcBef>
              <a:spcAft>
                <a:spcPts val="0"/>
              </a:spcAft>
              <a:buNone/>
            </a:pPr>
            <a:r>
              <a:rPr b="0" lang="en-GB" sz="2800" strike="noStrike">
                <a:solidFill>
                  <a:srgbClr val="000000"/>
                </a:solidFill>
                <a:latin typeface="Calibri"/>
                <a:ea typeface="Calibri"/>
                <a:cs typeface="Calibri"/>
                <a:sym typeface="Calibri"/>
              </a:rPr>
              <a:t>Expose to these forms of content can be seen in Film, TV, Social Media Platforms, Music Videos and Gaming.</a:t>
            </a:r>
            <a:endParaRPr b="0" sz="2800" strike="noStrike">
              <a:latin typeface="Arial"/>
              <a:ea typeface="Arial"/>
              <a:cs typeface="Arial"/>
              <a:sym typeface="Arial"/>
            </a:endParaRPr>
          </a:p>
          <a:p>
            <a:pPr indent="0" lvl="0" marL="0" marR="0" rtl="0" algn="ctr">
              <a:lnSpc>
                <a:spcPct val="100000"/>
              </a:lnSpc>
              <a:spcBef>
                <a:spcPts val="0"/>
              </a:spcBef>
              <a:spcAft>
                <a:spcPts val="0"/>
              </a:spcAft>
              <a:buNone/>
            </a:pPr>
            <a:r>
              <a:t/>
            </a:r>
            <a:endParaRPr b="0" sz="2800" strike="noStrike">
              <a:latin typeface="Arial"/>
              <a:ea typeface="Arial"/>
              <a:cs typeface="Arial"/>
              <a:sym typeface="Arial"/>
            </a:endParaRPr>
          </a:p>
        </p:txBody>
      </p:sp>
      <p:pic>
        <p:nvPicPr>
          <p:cNvPr descr="See the source image" id="397" name="Google Shape;397;p64"/>
          <p:cNvPicPr preferRelativeResize="0"/>
          <p:nvPr/>
        </p:nvPicPr>
        <p:blipFill rotWithShape="1">
          <a:blip r:embed="rId5">
            <a:alphaModFix/>
          </a:blip>
          <a:srcRect b="0" l="0" r="0" t="0"/>
          <a:stretch/>
        </p:blipFill>
        <p:spPr>
          <a:xfrm>
            <a:off x="6206400" y="4723200"/>
            <a:ext cx="3364560" cy="18932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1" name="Shape 401"/>
        <p:cNvGrpSpPr/>
        <p:nvPr/>
      </p:nvGrpSpPr>
      <p:grpSpPr>
        <a:xfrm>
          <a:off x="0" y="0"/>
          <a:ext cx="0" cy="0"/>
          <a:chOff x="0" y="0"/>
          <a:chExt cx="0" cy="0"/>
        </a:xfrm>
      </p:grpSpPr>
      <p:pic>
        <p:nvPicPr>
          <p:cNvPr id="402" name="Google Shape;402;p65"/>
          <p:cNvPicPr preferRelativeResize="0"/>
          <p:nvPr/>
        </p:nvPicPr>
        <p:blipFill rotWithShape="1">
          <a:blip r:embed="rId3">
            <a:alphaModFix/>
          </a:blip>
          <a:srcRect b="0" l="79231" r="0" t="0"/>
          <a:stretch/>
        </p:blipFill>
        <p:spPr>
          <a:xfrm>
            <a:off x="6875617" y="1969450"/>
            <a:ext cx="1717925" cy="2247850"/>
          </a:xfrm>
          <a:prstGeom prst="rect">
            <a:avLst/>
          </a:prstGeom>
          <a:noFill/>
          <a:ln>
            <a:noFill/>
          </a:ln>
        </p:spPr>
      </p:pic>
      <p:sp>
        <p:nvSpPr>
          <p:cNvPr id="403" name="Google Shape;403;p65"/>
          <p:cNvSpPr txBox="1"/>
          <p:nvPr/>
        </p:nvSpPr>
        <p:spPr>
          <a:xfrm>
            <a:off x="9250200" y="5874480"/>
            <a:ext cx="60768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400" strike="noStrike">
                <a:solidFill>
                  <a:srgbClr val="0070C0"/>
                </a:solidFill>
                <a:latin typeface="Calibri"/>
                <a:ea typeface="Calibri"/>
                <a:cs typeface="Calibri"/>
                <a:sym typeface="Calibri"/>
              </a:rPr>
              <a:t>12+</a:t>
            </a:r>
            <a:endParaRPr b="0" sz="1400" strike="noStrike">
              <a:latin typeface="Arial"/>
              <a:ea typeface="Arial"/>
              <a:cs typeface="Arial"/>
              <a:sym typeface="Arial"/>
            </a:endParaRPr>
          </a:p>
        </p:txBody>
      </p:sp>
      <p:pic>
        <p:nvPicPr>
          <p:cNvPr descr="A close up of text on a black background&#10;&#10;Description generated with high confidence" id="404" name="Google Shape;404;p65"/>
          <p:cNvPicPr preferRelativeResize="0"/>
          <p:nvPr/>
        </p:nvPicPr>
        <p:blipFill rotWithShape="1">
          <a:blip r:embed="rId4">
            <a:alphaModFix/>
          </a:blip>
          <a:srcRect b="0" l="0" r="0" t="0"/>
          <a:stretch/>
        </p:blipFill>
        <p:spPr>
          <a:xfrm>
            <a:off x="12240" y="4723200"/>
            <a:ext cx="1697040" cy="2124360"/>
          </a:xfrm>
          <a:prstGeom prst="rect">
            <a:avLst/>
          </a:prstGeom>
          <a:noFill/>
          <a:ln>
            <a:noFill/>
          </a:ln>
        </p:spPr>
      </p:pic>
      <p:sp>
        <p:nvSpPr>
          <p:cNvPr id="405" name="Google Shape;405;p65"/>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406" name="Google Shape;406;p65"/>
          <p:cNvPicPr preferRelativeResize="0"/>
          <p:nvPr/>
        </p:nvPicPr>
        <p:blipFill rotWithShape="1">
          <a:blip r:embed="rId4">
            <a:alphaModFix/>
          </a:blip>
          <a:srcRect b="0" l="0" r="0" t="0"/>
          <a:stretch/>
        </p:blipFill>
        <p:spPr>
          <a:xfrm rot="10800000">
            <a:off x="10474200" y="-28440"/>
            <a:ext cx="1717920" cy="2150280"/>
          </a:xfrm>
          <a:prstGeom prst="rect">
            <a:avLst/>
          </a:prstGeom>
          <a:noFill/>
          <a:ln>
            <a:noFill/>
          </a:ln>
        </p:spPr>
      </p:pic>
      <p:sp>
        <p:nvSpPr>
          <p:cNvPr id="407" name="Google Shape;407;p65"/>
          <p:cNvSpPr txBox="1"/>
          <p:nvPr/>
        </p:nvSpPr>
        <p:spPr>
          <a:xfrm>
            <a:off x="880200" y="59040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Age Restrictions</a:t>
            </a:r>
            <a:endParaRPr b="0" sz="4400" strike="noStrike">
              <a:latin typeface="Arial"/>
              <a:ea typeface="Arial"/>
              <a:cs typeface="Arial"/>
              <a:sym typeface="Arial"/>
            </a:endParaRPr>
          </a:p>
        </p:txBody>
      </p:sp>
      <p:pic>
        <p:nvPicPr>
          <p:cNvPr descr="A picture containing object&#10;&#10;Description generated with very high confidence" id="408" name="Google Shape;408;p65"/>
          <p:cNvPicPr preferRelativeResize="0"/>
          <p:nvPr/>
        </p:nvPicPr>
        <p:blipFill rotWithShape="1">
          <a:blip r:embed="rId5">
            <a:alphaModFix/>
          </a:blip>
          <a:srcRect b="0" l="0" r="0" t="0"/>
          <a:stretch/>
        </p:blipFill>
        <p:spPr>
          <a:xfrm>
            <a:off x="10166760" y="5874480"/>
            <a:ext cx="1697040" cy="733320"/>
          </a:xfrm>
          <a:prstGeom prst="rect">
            <a:avLst/>
          </a:prstGeom>
          <a:noFill/>
          <a:ln>
            <a:noFill/>
          </a:ln>
        </p:spPr>
      </p:pic>
      <p:sp>
        <p:nvSpPr>
          <p:cNvPr id="409" name="Google Shape;409;p65"/>
          <p:cNvSpPr/>
          <p:nvPr/>
        </p:nvSpPr>
        <p:spPr>
          <a:xfrm>
            <a:off x="9807120" y="192960"/>
            <a:ext cx="2169000" cy="1623240"/>
          </a:xfrm>
          <a:custGeom>
            <a:rect b="b" l="l" r="r" t="t"/>
            <a:pathLst>
              <a:path extrusionOk="0" h="21600" w="28861">
                <a:moveTo>
                  <a:pt x="0" y="10800"/>
                </a:moveTo>
                <a:close/>
              </a:path>
            </a:pathLst>
          </a:custGeom>
          <a:solidFill>
            <a:srgbClr val="009ED6"/>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Content</a:t>
            </a:r>
            <a:endParaRPr b="0" sz="2600" strike="noStrike">
              <a:latin typeface="Arial"/>
              <a:ea typeface="Arial"/>
              <a:cs typeface="Arial"/>
              <a:sym typeface="Arial"/>
            </a:endParaRPr>
          </a:p>
        </p:txBody>
      </p:sp>
      <p:pic>
        <p:nvPicPr>
          <p:cNvPr id="410" name="Google Shape;410;p65"/>
          <p:cNvPicPr preferRelativeResize="0"/>
          <p:nvPr/>
        </p:nvPicPr>
        <p:blipFill rotWithShape="1">
          <a:blip r:embed="rId6">
            <a:alphaModFix/>
          </a:blip>
          <a:srcRect b="0" l="0" r="0" t="0"/>
          <a:stretch/>
        </p:blipFill>
        <p:spPr>
          <a:xfrm>
            <a:off x="519120" y="1816200"/>
            <a:ext cx="2180160" cy="4779720"/>
          </a:xfrm>
          <a:prstGeom prst="rect">
            <a:avLst/>
          </a:prstGeom>
          <a:noFill/>
          <a:ln>
            <a:noFill/>
          </a:ln>
        </p:spPr>
      </p:pic>
      <p:pic>
        <p:nvPicPr>
          <p:cNvPr id="411" name="Google Shape;411;p65"/>
          <p:cNvPicPr preferRelativeResize="0"/>
          <p:nvPr/>
        </p:nvPicPr>
        <p:blipFill rotWithShape="1">
          <a:blip r:embed="rId3">
            <a:alphaModFix/>
          </a:blip>
          <a:srcRect b="0" l="0" r="59339" t="0"/>
          <a:stretch/>
        </p:blipFill>
        <p:spPr>
          <a:xfrm>
            <a:off x="3400922" y="1958400"/>
            <a:ext cx="3363324" cy="2247850"/>
          </a:xfrm>
          <a:prstGeom prst="rect">
            <a:avLst/>
          </a:prstGeom>
          <a:noFill/>
          <a:ln>
            <a:noFill/>
          </a:ln>
        </p:spPr>
      </p:pic>
      <p:pic>
        <p:nvPicPr>
          <p:cNvPr id="412" name="Google Shape;412;p65"/>
          <p:cNvPicPr preferRelativeResize="0"/>
          <p:nvPr/>
        </p:nvPicPr>
        <p:blipFill rotWithShape="1">
          <a:blip r:embed="rId7">
            <a:alphaModFix/>
          </a:blip>
          <a:srcRect b="0" l="15521" r="70491" t="0"/>
          <a:stretch/>
        </p:blipFill>
        <p:spPr>
          <a:xfrm>
            <a:off x="4018680" y="4312080"/>
            <a:ext cx="1369800" cy="1799280"/>
          </a:xfrm>
          <a:prstGeom prst="rect">
            <a:avLst/>
          </a:prstGeom>
          <a:noFill/>
          <a:ln>
            <a:noFill/>
          </a:ln>
        </p:spPr>
      </p:pic>
      <p:pic>
        <p:nvPicPr>
          <p:cNvPr id="413" name="Google Shape;413;p65"/>
          <p:cNvPicPr preferRelativeResize="0"/>
          <p:nvPr/>
        </p:nvPicPr>
        <p:blipFill rotWithShape="1">
          <a:blip r:embed="rId7">
            <a:alphaModFix/>
          </a:blip>
          <a:srcRect b="0" l="71834" r="287" t="0"/>
          <a:stretch/>
        </p:blipFill>
        <p:spPr>
          <a:xfrm>
            <a:off x="5519160" y="4348440"/>
            <a:ext cx="2729880" cy="1799280"/>
          </a:xfrm>
          <a:prstGeom prst="rect">
            <a:avLst/>
          </a:prstGeom>
          <a:noFill/>
          <a:ln>
            <a:noFill/>
          </a:ln>
        </p:spPr>
      </p:pic>
      <p:sp>
        <p:nvSpPr>
          <p:cNvPr id="414" name="Google Shape;414;p65"/>
          <p:cNvSpPr txBox="1"/>
          <p:nvPr/>
        </p:nvSpPr>
        <p:spPr>
          <a:xfrm>
            <a:off x="3860640" y="3718080"/>
            <a:ext cx="941400" cy="457560"/>
          </a:xfrm>
          <a:prstGeom prst="rect">
            <a:avLst/>
          </a:prstGeom>
          <a:solidFill>
            <a:srgbClr val="B4C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5"/>
          <p:cNvSpPr txBox="1"/>
          <p:nvPr/>
        </p:nvSpPr>
        <p:spPr>
          <a:xfrm>
            <a:off x="5420880" y="3720600"/>
            <a:ext cx="941400" cy="457560"/>
          </a:xfrm>
          <a:prstGeom prst="rect">
            <a:avLst/>
          </a:prstGeom>
          <a:solidFill>
            <a:srgbClr val="B4C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65"/>
          <p:cNvSpPr txBox="1"/>
          <p:nvPr/>
        </p:nvSpPr>
        <p:spPr>
          <a:xfrm>
            <a:off x="7263890" y="3655843"/>
            <a:ext cx="941400" cy="457500"/>
          </a:xfrm>
          <a:prstGeom prst="rect">
            <a:avLst/>
          </a:prstGeom>
          <a:solidFill>
            <a:srgbClr val="B4C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5"/>
          <p:cNvSpPr txBox="1"/>
          <p:nvPr/>
        </p:nvSpPr>
        <p:spPr>
          <a:xfrm>
            <a:off x="4232880" y="5782680"/>
            <a:ext cx="941400" cy="457560"/>
          </a:xfrm>
          <a:prstGeom prst="rect">
            <a:avLst/>
          </a:prstGeom>
          <a:solidFill>
            <a:srgbClr val="B4C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5"/>
          <p:cNvSpPr txBox="1"/>
          <p:nvPr/>
        </p:nvSpPr>
        <p:spPr>
          <a:xfrm>
            <a:off x="5697360" y="5806800"/>
            <a:ext cx="941400" cy="457560"/>
          </a:xfrm>
          <a:prstGeom prst="rect">
            <a:avLst/>
          </a:prstGeom>
          <a:solidFill>
            <a:srgbClr val="B4C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65"/>
          <p:cNvSpPr txBox="1"/>
          <p:nvPr/>
        </p:nvSpPr>
        <p:spPr>
          <a:xfrm>
            <a:off x="7066080" y="5806800"/>
            <a:ext cx="941400" cy="457560"/>
          </a:xfrm>
          <a:prstGeom prst="rect">
            <a:avLst/>
          </a:prstGeom>
          <a:solidFill>
            <a:srgbClr val="B4C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5"/>
          <p:cNvSpPr txBox="1"/>
          <p:nvPr/>
        </p:nvSpPr>
        <p:spPr>
          <a:xfrm>
            <a:off x="5315040" y="373320"/>
            <a:ext cx="4158720" cy="1200240"/>
          </a:xfrm>
          <a:prstGeom prst="rect">
            <a:avLst/>
          </a:prstGeom>
          <a:solidFill>
            <a:srgbClr val="E2F0D9"/>
          </a:solidFill>
          <a:ln>
            <a:noFill/>
          </a:ln>
        </p:spPr>
        <p:txBody>
          <a:bodyPr anchorCtr="1" anchor="t" bIns="45700" lIns="91425" spcFirstLastPara="1" rIns="91425" wrap="square" tIns="45700">
            <a:noAutofit/>
          </a:bodyPr>
          <a:lstStyle/>
          <a:p>
            <a:pPr indent="0" lvl="0" marL="0" marR="0" rtl="0" algn="ctr">
              <a:lnSpc>
                <a:spcPct val="100000"/>
              </a:lnSpc>
              <a:spcBef>
                <a:spcPts val="0"/>
              </a:spcBef>
              <a:spcAft>
                <a:spcPts val="0"/>
              </a:spcAft>
              <a:buNone/>
            </a:pPr>
            <a:r>
              <a:rPr b="0" lang="en-GB" sz="1800" strike="noStrike">
                <a:solidFill>
                  <a:srgbClr val="000000"/>
                </a:solidFill>
                <a:latin typeface="Calibri"/>
                <a:ea typeface="Calibri"/>
                <a:cs typeface="Calibri"/>
                <a:sym typeface="Calibri"/>
              </a:rPr>
              <a:t>We will all be familiar with recognising age restrictions on film and video games but how familiar are you with the age restrictions on these popular apps?</a:t>
            </a:r>
            <a:endParaRPr b="0" sz="1800" strike="noStrike">
              <a:latin typeface="Arial"/>
              <a:ea typeface="Arial"/>
              <a:cs typeface="Arial"/>
              <a:sym typeface="Arial"/>
            </a:endParaRPr>
          </a:p>
        </p:txBody>
      </p:sp>
      <p:pic>
        <p:nvPicPr>
          <p:cNvPr descr="See the source image" id="421" name="Google Shape;421;p65"/>
          <p:cNvPicPr preferRelativeResize="0"/>
          <p:nvPr/>
        </p:nvPicPr>
        <p:blipFill rotWithShape="1">
          <a:blip r:embed="rId8">
            <a:alphaModFix/>
          </a:blip>
          <a:srcRect b="0" l="0" r="0" t="0"/>
          <a:stretch/>
        </p:blipFill>
        <p:spPr>
          <a:xfrm>
            <a:off x="8593560" y="4694760"/>
            <a:ext cx="1969560" cy="1033560"/>
          </a:xfrm>
          <a:prstGeom prst="rect">
            <a:avLst/>
          </a:prstGeom>
          <a:noFill/>
          <a:ln>
            <a:noFill/>
          </a:ln>
          <a:effectLst>
            <a:outerShdw dir="7800819" dist="38073">
              <a:srgbClr val="000000">
                <a:alpha val="40000"/>
              </a:srgbClr>
            </a:outerShdw>
          </a:effectLst>
        </p:spPr>
      </p:pic>
      <p:sp>
        <p:nvSpPr>
          <p:cNvPr id="422" name="Google Shape;422;p65"/>
          <p:cNvSpPr txBox="1"/>
          <p:nvPr/>
        </p:nvSpPr>
        <p:spPr>
          <a:xfrm>
            <a:off x="8916840" y="5874480"/>
            <a:ext cx="941400" cy="457560"/>
          </a:xfrm>
          <a:prstGeom prst="rect">
            <a:avLst/>
          </a:prstGeom>
          <a:solidFill>
            <a:srgbClr val="B4C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Twitter - Planeta.com" id="423" name="Google Shape;423;p65"/>
          <p:cNvPicPr preferRelativeResize="0"/>
          <p:nvPr/>
        </p:nvPicPr>
        <p:blipFill rotWithShape="1">
          <a:blip r:embed="rId9">
            <a:alphaModFix/>
          </a:blip>
          <a:srcRect b="0" l="0" r="0" t="0"/>
          <a:stretch/>
        </p:blipFill>
        <p:spPr>
          <a:xfrm>
            <a:off x="8826305" y="2355890"/>
            <a:ext cx="1504079" cy="1127882"/>
          </a:xfrm>
          <a:prstGeom prst="rect">
            <a:avLst/>
          </a:prstGeom>
          <a:noFill/>
          <a:ln>
            <a:noFill/>
          </a:ln>
        </p:spPr>
      </p:pic>
      <p:pic>
        <p:nvPicPr>
          <p:cNvPr id="424" name="Google Shape;424;p65"/>
          <p:cNvPicPr preferRelativeResize="0"/>
          <p:nvPr/>
        </p:nvPicPr>
        <p:blipFill rotWithShape="1">
          <a:blip r:embed="rId3">
            <a:alphaModFix/>
          </a:blip>
          <a:srcRect b="0" l="79231" r="0" t="74835"/>
          <a:stretch/>
        </p:blipFill>
        <p:spPr>
          <a:xfrm>
            <a:off x="8704925" y="3720600"/>
            <a:ext cx="1717925" cy="565650"/>
          </a:xfrm>
          <a:prstGeom prst="rect">
            <a:avLst/>
          </a:prstGeom>
          <a:noFill/>
          <a:ln>
            <a:noFill/>
          </a:ln>
        </p:spPr>
      </p:pic>
      <p:sp>
        <p:nvSpPr>
          <p:cNvPr id="425" name="Google Shape;425;p65"/>
          <p:cNvSpPr txBox="1"/>
          <p:nvPr/>
        </p:nvSpPr>
        <p:spPr>
          <a:xfrm>
            <a:off x="9106890" y="3720618"/>
            <a:ext cx="941400" cy="457500"/>
          </a:xfrm>
          <a:prstGeom prst="rect">
            <a:avLst/>
          </a:prstGeom>
          <a:solidFill>
            <a:srgbClr val="B4C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14"/>
                                        </p:tgtEl>
                                      </p:cBhvr>
                                    </p:animEffect>
                                    <p:set>
                                      <p:cBhvr>
                                        <p:cTn dur="1" fill="hold">
                                          <p:stCondLst>
                                            <p:cond delay="500"/>
                                          </p:stCondLst>
                                        </p:cTn>
                                        <p:tgtEl>
                                          <p:spTgt spid="4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15"/>
                                        </p:tgtEl>
                                      </p:cBhvr>
                                    </p:animEffect>
                                    <p:set>
                                      <p:cBhvr>
                                        <p:cTn dur="1" fill="hold">
                                          <p:stCondLst>
                                            <p:cond delay="500"/>
                                          </p:stCondLst>
                                        </p:cTn>
                                        <p:tgtEl>
                                          <p:spTgt spid="41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16"/>
                                        </p:tgtEl>
                                      </p:cBhvr>
                                    </p:animEffect>
                                    <p:set>
                                      <p:cBhvr>
                                        <p:cTn dur="1" fill="hold">
                                          <p:stCondLst>
                                            <p:cond delay="500"/>
                                          </p:stCondLst>
                                        </p:cTn>
                                        <p:tgtEl>
                                          <p:spTgt spid="4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17"/>
                                        </p:tgtEl>
                                      </p:cBhvr>
                                    </p:animEffect>
                                    <p:set>
                                      <p:cBhvr>
                                        <p:cTn dur="1" fill="hold">
                                          <p:stCondLst>
                                            <p:cond delay="500"/>
                                          </p:stCondLst>
                                        </p:cTn>
                                        <p:tgtEl>
                                          <p:spTgt spid="4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18"/>
                                        </p:tgtEl>
                                      </p:cBhvr>
                                    </p:animEffect>
                                    <p:set>
                                      <p:cBhvr>
                                        <p:cTn dur="1" fill="hold">
                                          <p:stCondLst>
                                            <p:cond delay="500"/>
                                          </p:stCondLst>
                                        </p:cTn>
                                        <p:tgtEl>
                                          <p:spTgt spid="4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19"/>
                                        </p:tgtEl>
                                      </p:cBhvr>
                                    </p:animEffect>
                                    <p:set>
                                      <p:cBhvr>
                                        <p:cTn dur="1" fill="hold">
                                          <p:stCondLst>
                                            <p:cond delay="500"/>
                                          </p:stCondLst>
                                        </p:cTn>
                                        <p:tgtEl>
                                          <p:spTgt spid="4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22"/>
                                        </p:tgtEl>
                                      </p:cBhvr>
                                    </p:animEffect>
                                    <p:set>
                                      <p:cBhvr>
                                        <p:cTn dur="1" fill="hold">
                                          <p:stCondLst>
                                            <p:cond delay="500"/>
                                          </p:stCondLst>
                                        </p:cTn>
                                        <p:tgtEl>
                                          <p:spTgt spid="42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9" name="Shape 429"/>
        <p:cNvGrpSpPr/>
        <p:nvPr/>
      </p:nvGrpSpPr>
      <p:grpSpPr>
        <a:xfrm>
          <a:off x="0" y="0"/>
          <a:ext cx="0" cy="0"/>
          <a:chOff x="0" y="0"/>
          <a:chExt cx="0" cy="0"/>
        </a:xfrm>
      </p:grpSpPr>
      <p:pic>
        <p:nvPicPr>
          <p:cNvPr descr="A close up of text on a black background&#10;&#10;Description generated with high confidence" id="430" name="Google Shape;430;p66"/>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431" name="Google Shape;431;p66"/>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432" name="Google Shape;432;p66"/>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433" name="Google Shape;433;p66"/>
          <p:cNvSpPr txBox="1"/>
          <p:nvPr/>
        </p:nvSpPr>
        <p:spPr>
          <a:xfrm>
            <a:off x="860760" y="656640"/>
            <a:ext cx="10879920" cy="9831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434" name="Google Shape;434;p66"/>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435" name="Google Shape;435;p66"/>
          <p:cNvSpPr txBox="1"/>
          <p:nvPr/>
        </p:nvSpPr>
        <p:spPr>
          <a:xfrm>
            <a:off x="450360" y="1716120"/>
            <a:ext cx="6777360" cy="45244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2400" strike="noStrike">
                <a:solidFill>
                  <a:srgbClr val="203864"/>
                </a:solidFill>
                <a:latin typeface="Calibri"/>
                <a:ea typeface="Calibri"/>
                <a:cs typeface="Calibri"/>
                <a:sym typeface="Calibri"/>
              </a:rPr>
              <a:t>Concerns over who children are talking to online is an increasing concern.</a:t>
            </a:r>
            <a:endParaRPr b="0" sz="24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2400" strike="noStrike">
              <a:latin typeface="Arial"/>
              <a:ea typeface="Arial"/>
              <a:cs typeface="Arial"/>
              <a:sym typeface="Arial"/>
            </a:endParaRPr>
          </a:p>
          <a:p>
            <a:pPr indent="0" lvl="0" marL="0" marR="0" rtl="0" algn="l">
              <a:lnSpc>
                <a:spcPct val="100000"/>
              </a:lnSpc>
              <a:spcBef>
                <a:spcPts val="0"/>
              </a:spcBef>
              <a:spcAft>
                <a:spcPts val="0"/>
              </a:spcAft>
              <a:buNone/>
            </a:pPr>
            <a:r>
              <a:rPr b="0" lang="en-GB" sz="2400" strike="noStrike">
                <a:solidFill>
                  <a:srgbClr val="203864"/>
                </a:solidFill>
                <a:latin typeface="Calibri"/>
                <a:ea typeface="Calibri"/>
                <a:cs typeface="Calibri"/>
                <a:sym typeface="Calibri"/>
              </a:rPr>
              <a:t>Popular social networking si</a:t>
            </a:r>
            <a:r>
              <a:rPr lang="en-GB" sz="2400">
                <a:solidFill>
                  <a:srgbClr val="203864"/>
                </a:solidFill>
                <a:latin typeface="Calibri"/>
                <a:ea typeface="Calibri"/>
                <a:cs typeface="Calibri"/>
                <a:sym typeface="Calibri"/>
              </a:rPr>
              <a:t>tes</a:t>
            </a:r>
            <a:r>
              <a:rPr b="0" lang="en-GB" sz="2400" strike="noStrike">
                <a:solidFill>
                  <a:srgbClr val="203864"/>
                </a:solidFill>
                <a:latin typeface="Calibri"/>
                <a:ea typeface="Calibri"/>
                <a:cs typeface="Calibri"/>
                <a:sym typeface="Calibri"/>
              </a:rPr>
              <a:t>s such as snapchat, Instagram and Tik Tok have online communication at the core. They encourage children to share, like and comment. Engaging not just with their peers but their favourite influencers and accounts. </a:t>
            </a:r>
            <a:endParaRPr b="0" sz="24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2400" strike="noStrike">
              <a:latin typeface="Arial"/>
              <a:ea typeface="Arial"/>
              <a:cs typeface="Arial"/>
              <a:sym typeface="Arial"/>
            </a:endParaRPr>
          </a:p>
          <a:p>
            <a:pPr indent="0" lvl="0" marL="0" marR="0" rtl="0" algn="l">
              <a:lnSpc>
                <a:spcPct val="100000"/>
              </a:lnSpc>
              <a:spcBef>
                <a:spcPts val="0"/>
              </a:spcBef>
              <a:spcAft>
                <a:spcPts val="0"/>
              </a:spcAft>
              <a:buNone/>
            </a:pPr>
            <a:r>
              <a:rPr b="0" lang="en-GB" sz="2400" strike="noStrike">
                <a:solidFill>
                  <a:srgbClr val="203864"/>
                </a:solidFill>
                <a:latin typeface="Calibri"/>
                <a:ea typeface="Calibri"/>
                <a:cs typeface="Calibri"/>
                <a:sym typeface="Calibri"/>
              </a:rPr>
              <a:t>However gaming sites such as Among us, Roadblox, Fortnite and Minecraft have integrated chatrooms in which players can communicate. </a:t>
            </a:r>
            <a:endParaRPr b="0" sz="2400" strike="noStrike">
              <a:latin typeface="Arial"/>
              <a:ea typeface="Arial"/>
              <a:cs typeface="Arial"/>
              <a:sym typeface="Arial"/>
            </a:endParaRPr>
          </a:p>
        </p:txBody>
      </p:sp>
      <p:sp>
        <p:nvSpPr>
          <p:cNvPr id="436" name="Google Shape;436;p66"/>
          <p:cNvSpPr txBox="1"/>
          <p:nvPr/>
        </p:nvSpPr>
        <p:spPr>
          <a:xfrm>
            <a:off x="7836480" y="2423880"/>
            <a:ext cx="4027320" cy="3108600"/>
          </a:xfrm>
          <a:prstGeom prst="rect">
            <a:avLst/>
          </a:prstGeom>
          <a:solidFill>
            <a:srgbClr val="C5E0B4"/>
          </a:solidFill>
          <a:ln>
            <a:noFill/>
          </a:ln>
        </p:spPr>
        <p:txBody>
          <a:bodyPr anchorCtr="1" anchor="t" bIns="45700" lIns="91425" spcFirstLastPara="1" rIns="91425" wrap="square" tIns="45700">
            <a:noAutofit/>
          </a:bodyPr>
          <a:lstStyle/>
          <a:p>
            <a:pPr indent="0" lvl="0" marL="0" marR="0" rtl="0" algn="ctr">
              <a:lnSpc>
                <a:spcPct val="100000"/>
              </a:lnSpc>
              <a:spcBef>
                <a:spcPts val="0"/>
              </a:spcBef>
              <a:spcAft>
                <a:spcPts val="0"/>
              </a:spcAft>
              <a:buNone/>
            </a:pPr>
            <a:r>
              <a:rPr b="0" lang="en-GB" sz="2000" strike="noStrike">
                <a:solidFill>
                  <a:srgbClr val="000000"/>
                </a:solidFill>
                <a:latin typeface="Calibri"/>
                <a:ea typeface="Calibri"/>
                <a:cs typeface="Calibri"/>
                <a:sym typeface="Calibri"/>
              </a:rPr>
              <a:t>It is important to have regular communication with your children about who they are communicating with online.</a:t>
            </a:r>
            <a:endParaRPr b="0" sz="2000" strike="noStrike">
              <a:latin typeface="Arial"/>
              <a:ea typeface="Arial"/>
              <a:cs typeface="Arial"/>
              <a:sym typeface="Arial"/>
            </a:endParaRPr>
          </a:p>
          <a:p>
            <a:pPr indent="0" lvl="0" marL="0" marR="0" rtl="0" algn="ctr">
              <a:lnSpc>
                <a:spcPct val="100000"/>
              </a:lnSpc>
              <a:spcBef>
                <a:spcPts val="0"/>
              </a:spcBef>
              <a:spcAft>
                <a:spcPts val="0"/>
              </a:spcAft>
              <a:buNone/>
            </a:pPr>
            <a:r>
              <a:t/>
            </a:r>
            <a:endParaRPr b="0" sz="2000" strike="noStrike">
              <a:latin typeface="Arial"/>
              <a:ea typeface="Arial"/>
              <a:cs typeface="Arial"/>
              <a:sym typeface="Arial"/>
            </a:endParaRPr>
          </a:p>
          <a:p>
            <a:pPr indent="0" lvl="0" marL="0" marR="0" rtl="0" algn="ctr">
              <a:lnSpc>
                <a:spcPct val="100000"/>
              </a:lnSpc>
              <a:spcBef>
                <a:spcPts val="0"/>
              </a:spcBef>
              <a:spcAft>
                <a:spcPts val="0"/>
              </a:spcAft>
              <a:buNone/>
            </a:pPr>
            <a:r>
              <a:rPr b="0" lang="en-GB" sz="2000" strike="noStrike">
                <a:solidFill>
                  <a:srgbClr val="000000"/>
                </a:solidFill>
                <a:latin typeface="Calibri"/>
                <a:ea typeface="Calibri"/>
                <a:cs typeface="Calibri"/>
                <a:sym typeface="Calibri"/>
              </a:rPr>
              <a:t>Ensure where possible children are online gaming in areas of visibility and where conversations may be monitored.  </a:t>
            </a:r>
            <a:endParaRPr b="0" sz="2000" strike="noStrike">
              <a:latin typeface="Arial"/>
              <a:ea typeface="Arial"/>
              <a:cs typeface="Arial"/>
              <a:sym typeface="Arial"/>
            </a:endParaRPr>
          </a:p>
          <a:p>
            <a:pPr indent="0" lvl="0" marL="0" marR="0" rtl="0" algn="ctr">
              <a:lnSpc>
                <a:spcPct val="100000"/>
              </a:lnSpc>
              <a:spcBef>
                <a:spcPts val="0"/>
              </a:spcBef>
              <a:spcAft>
                <a:spcPts val="0"/>
              </a:spcAft>
              <a:buNone/>
            </a:pPr>
            <a:r>
              <a:t/>
            </a:r>
            <a:endParaRPr b="0" sz="2000" strike="noStrike">
              <a:latin typeface="Arial"/>
              <a:ea typeface="Arial"/>
              <a:cs typeface="Arial"/>
              <a:sym typeface="Arial"/>
            </a:endParaRPr>
          </a:p>
        </p:txBody>
      </p:sp>
      <p:sp>
        <p:nvSpPr>
          <p:cNvPr id="437" name="Google Shape;437;p66"/>
          <p:cNvSpPr/>
          <p:nvPr/>
        </p:nvSpPr>
        <p:spPr>
          <a:xfrm>
            <a:off x="9930960" y="142200"/>
            <a:ext cx="2169000" cy="1645920"/>
          </a:xfrm>
          <a:custGeom>
            <a:rect b="b" l="l" r="r" t="t"/>
            <a:pathLst>
              <a:path extrusionOk="0" h="21600" w="28463">
                <a:moveTo>
                  <a:pt x="0" y="10800"/>
                </a:moveTo>
                <a:close/>
              </a:path>
            </a:pathLst>
          </a:custGeom>
          <a:solidFill>
            <a:srgbClr val="9CC65F"/>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Contact</a:t>
            </a:r>
            <a:endParaRPr b="0" sz="2600" strike="noStrike">
              <a:latin typeface="Arial"/>
              <a:ea typeface="Arial"/>
              <a:cs typeface="Arial"/>
              <a:sym typeface="Arial"/>
            </a:endParaRPr>
          </a:p>
        </p:txBody>
      </p:sp>
      <p:sp>
        <p:nvSpPr>
          <p:cNvPr id="438" name="Google Shape;438;p66"/>
          <p:cNvSpPr txBox="1"/>
          <p:nvPr/>
        </p:nvSpPr>
        <p:spPr>
          <a:xfrm>
            <a:off x="880200" y="59040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Online Chat</a:t>
            </a:r>
            <a:endParaRPr b="0" sz="4400" strike="noStrike">
              <a:latin typeface="Arial"/>
              <a:ea typeface="Arial"/>
              <a:cs typeface="Arial"/>
              <a:sym typeface="Arial"/>
            </a:endParaRPr>
          </a:p>
        </p:txBody>
      </p:sp>
      <p:pic>
        <p:nvPicPr>
          <p:cNvPr id="439" name="Google Shape;439;p66"/>
          <p:cNvPicPr preferRelativeResize="0"/>
          <p:nvPr/>
        </p:nvPicPr>
        <p:blipFill>
          <a:blip r:embed="rId5">
            <a:alphaModFix/>
          </a:blip>
          <a:stretch>
            <a:fillRect/>
          </a:stretch>
        </p:blipFill>
        <p:spPr>
          <a:xfrm>
            <a:off x="8318900" y="209849"/>
            <a:ext cx="3421771" cy="2124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3" name="Shape 443"/>
        <p:cNvGrpSpPr/>
        <p:nvPr/>
      </p:nvGrpSpPr>
      <p:grpSpPr>
        <a:xfrm>
          <a:off x="0" y="0"/>
          <a:ext cx="0" cy="0"/>
          <a:chOff x="0" y="0"/>
          <a:chExt cx="0" cy="0"/>
        </a:xfrm>
      </p:grpSpPr>
      <p:pic>
        <p:nvPicPr>
          <p:cNvPr descr="A close up of text on a black background&#10;&#10;Description generated with high confidence" id="444" name="Google Shape;444;p67"/>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445" name="Google Shape;445;p67"/>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446" name="Google Shape;446;p67"/>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447" name="Google Shape;447;p67"/>
          <p:cNvSpPr txBox="1"/>
          <p:nvPr/>
        </p:nvSpPr>
        <p:spPr>
          <a:xfrm>
            <a:off x="860760" y="656640"/>
            <a:ext cx="10879920" cy="9831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448" name="Google Shape;448;p67"/>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449" name="Google Shape;449;p67"/>
          <p:cNvSpPr/>
          <p:nvPr/>
        </p:nvSpPr>
        <p:spPr>
          <a:xfrm>
            <a:off x="9930960" y="142200"/>
            <a:ext cx="2169000" cy="1645920"/>
          </a:xfrm>
          <a:custGeom>
            <a:rect b="b" l="l" r="r" t="t"/>
            <a:pathLst>
              <a:path extrusionOk="0" h="21600" w="28463">
                <a:moveTo>
                  <a:pt x="0" y="10800"/>
                </a:moveTo>
                <a:close/>
              </a:path>
            </a:pathLst>
          </a:custGeom>
          <a:solidFill>
            <a:srgbClr val="9CC65F"/>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Contact</a:t>
            </a:r>
            <a:endParaRPr b="0" sz="2600" strike="noStrike">
              <a:latin typeface="Arial"/>
              <a:ea typeface="Arial"/>
              <a:cs typeface="Arial"/>
              <a:sym typeface="Arial"/>
            </a:endParaRPr>
          </a:p>
        </p:txBody>
      </p:sp>
      <p:sp>
        <p:nvSpPr>
          <p:cNvPr id="450" name="Google Shape;450;p67"/>
          <p:cNvSpPr txBox="1"/>
          <p:nvPr/>
        </p:nvSpPr>
        <p:spPr>
          <a:xfrm>
            <a:off x="880200" y="590400"/>
            <a:ext cx="6125100" cy="983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a:solidFill>
                  <a:srgbClr val="002060"/>
                </a:solidFill>
                <a:latin typeface="Calibri"/>
                <a:ea typeface="Calibri"/>
                <a:cs typeface="Calibri"/>
                <a:sym typeface="Calibri"/>
              </a:rPr>
              <a:t>Parent Guides</a:t>
            </a:r>
            <a:endParaRPr b="0" sz="4400" strike="noStrike">
              <a:latin typeface="Arial"/>
              <a:ea typeface="Arial"/>
              <a:cs typeface="Arial"/>
              <a:sym typeface="Arial"/>
            </a:endParaRPr>
          </a:p>
        </p:txBody>
      </p:sp>
      <p:pic>
        <p:nvPicPr>
          <p:cNvPr descr="TikTok Unveils Guardian’s Guide So Parents Understand The Platform" id="451" name="Google Shape;451;p67"/>
          <p:cNvPicPr preferRelativeResize="0"/>
          <p:nvPr/>
        </p:nvPicPr>
        <p:blipFill rotWithShape="1">
          <a:blip r:embed="rId5">
            <a:alphaModFix/>
          </a:blip>
          <a:srcRect b="0" l="0" r="0" t="0"/>
          <a:stretch/>
        </p:blipFill>
        <p:spPr>
          <a:xfrm>
            <a:off x="1419853" y="2853053"/>
            <a:ext cx="5801474" cy="3435599"/>
          </a:xfrm>
          <a:prstGeom prst="rect">
            <a:avLst/>
          </a:prstGeom>
          <a:noFill/>
          <a:ln>
            <a:noFill/>
          </a:ln>
        </p:spPr>
      </p:pic>
      <p:sp>
        <p:nvSpPr>
          <p:cNvPr id="452" name="Google Shape;452;p67"/>
          <p:cNvSpPr txBox="1"/>
          <p:nvPr/>
        </p:nvSpPr>
        <p:spPr>
          <a:xfrm>
            <a:off x="7342223" y="2925650"/>
            <a:ext cx="4849800" cy="369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The Guardians Guide to TIK TOK</a:t>
            </a:r>
            <a:endParaRPr b="0" sz="1800"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includes information on</a:t>
            </a:r>
            <a:r>
              <a:rPr lang="en-GB" sz="1800">
                <a:latin typeface="Calibri"/>
                <a:ea typeface="Calibri"/>
                <a:cs typeface="Calibri"/>
                <a:sym typeface="Calibri"/>
              </a:rPr>
              <a:t> setting up Family Pairing</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rPr lang="en-GB" sz="1800">
                <a:latin typeface="Calibri"/>
                <a:ea typeface="Calibri"/>
                <a:cs typeface="Calibri"/>
                <a:sym typeface="Calibri"/>
              </a:rPr>
              <a:t>Ensures a</a:t>
            </a:r>
            <a:r>
              <a:rPr b="0" lang="en-GB" sz="1800" strike="noStrike">
                <a:solidFill>
                  <a:srgbClr val="000000"/>
                </a:solidFill>
                <a:latin typeface="Calibri"/>
                <a:ea typeface="Calibri"/>
                <a:cs typeface="Calibri"/>
                <a:sym typeface="Calibri"/>
              </a:rPr>
              <a:t>ccounts remain private</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Direct Messaging is blocked</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Parents can monitor the pages children are following</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Time controls</a:t>
            </a:r>
            <a:endParaRPr b="0" sz="1800" strike="noStrike">
              <a:latin typeface="Arial"/>
              <a:ea typeface="Arial"/>
              <a:cs typeface="Arial"/>
              <a:sym typeface="Arial"/>
            </a:endParaRPr>
          </a:p>
        </p:txBody>
      </p:sp>
      <p:pic>
        <p:nvPicPr>
          <p:cNvPr id="453" name="Google Shape;453;p67"/>
          <p:cNvPicPr preferRelativeResize="0"/>
          <p:nvPr/>
        </p:nvPicPr>
        <p:blipFill rotWithShape="1">
          <a:blip r:embed="rId6">
            <a:alphaModFix/>
          </a:blip>
          <a:srcRect b="79007" l="0" r="13948" t="0"/>
          <a:stretch/>
        </p:blipFill>
        <p:spPr>
          <a:xfrm>
            <a:off x="1576700" y="1413425"/>
            <a:ext cx="8737099" cy="14396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7" name="Shape 457"/>
        <p:cNvGrpSpPr/>
        <p:nvPr/>
      </p:nvGrpSpPr>
      <p:grpSpPr>
        <a:xfrm>
          <a:off x="0" y="0"/>
          <a:ext cx="0" cy="0"/>
          <a:chOff x="0" y="0"/>
          <a:chExt cx="0" cy="0"/>
        </a:xfrm>
      </p:grpSpPr>
      <p:pic>
        <p:nvPicPr>
          <p:cNvPr descr="A close up of text on a black background&#10;&#10;Description generated with high confidence" id="458" name="Google Shape;458;p68"/>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459" name="Google Shape;459;p68"/>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460" name="Google Shape;460;p68"/>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461" name="Google Shape;461;p68"/>
          <p:cNvSpPr txBox="1"/>
          <p:nvPr/>
        </p:nvSpPr>
        <p:spPr>
          <a:xfrm>
            <a:off x="860760" y="656640"/>
            <a:ext cx="10879920" cy="9831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68"/>
          <p:cNvSpPr/>
          <p:nvPr/>
        </p:nvSpPr>
        <p:spPr>
          <a:xfrm>
            <a:off x="9930960" y="142200"/>
            <a:ext cx="2169000" cy="1645920"/>
          </a:xfrm>
          <a:custGeom>
            <a:rect b="b" l="l" r="r" t="t"/>
            <a:pathLst>
              <a:path extrusionOk="0" h="21600" w="28463">
                <a:moveTo>
                  <a:pt x="0" y="10800"/>
                </a:moveTo>
                <a:close/>
              </a:path>
            </a:pathLst>
          </a:custGeom>
          <a:solidFill>
            <a:srgbClr val="9CC65F"/>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Contact</a:t>
            </a:r>
            <a:endParaRPr b="0" sz="2600" strike="noStrike">
              <a:latin typeface="Arial"/>
              <a:ea typeface="Arial"/>
              <a:cs typeface="Arial"/>
              <a:sym typeface="Arial"/>
            </a:endParaRPr>
          </a:p>
        </p:txBody>
      </p:sp>
      <p:sp>
        <p:nvSpPr>
          <p:cNvPr id="463" name="Google Shape;463;p68"/>
          <p:cNvSpPr txBox="1"/>
          <p:nvPr/>
        </p:nvSpPr>
        <p:spPr>
          <a:xfrm>
            <a:off x="880200" y="59040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Grooming- Count</a:t>
            </a:r>
            <a:r>
              <a:rPr b="1" lang="en-GB" sz="4400">
                <a:solidFill>
                  <a:srgbClr val="002060"/>
                </a:solidFill>
                <a:latin typeface="Calibri"/>
                <a:ea typeface="Calibri"/>
                <a:cs typeface="Calibri"/>
                <a:sym typeface="Calibri"/>
              </a:rPr>
              <a:t>y Lines</a:t>
            </a:r>
            <a:endParaRPr b="0" sz="4400" strike="noStrike">
              <a:latin typeface="Arial"/>
              <a:ea typeface="Arial"/>
              <a:cs typeface="Arial"/>
              <a:sym typeface="Arial"/>
            </a:endParaRPr>
          </a:p>
        </p:txBody>
      </p:sp>
      <p:pic>
        <p:nvPicPr>
          <p:cNvPr descr="See the source image" id="464" name="Google Shape;464;p68"/>
          <p:cNvPicPr preferRelativeResize="0"/>
          <p:nvPr/>
        </p:nvPicPr>
        <p:blipFill rotWithShape="1">
          <a:blip r:embed="rId4">
            <a:alphaModFix/>
          </a:blip>
          <a:srcRect b="0" l="0" r="0" t="0"/>
          <a:stretch/>
        </p:blipFill>
        <p:spPr>
          <a:xfrm>
            <a:off x="4964300" y="1497350"/>
            <a:ext cx="7033426" cy="5070975"/>
          </a:xfrm>
          <a:prstGeom prst="rect">
            <a:avLst/>
          </a:prstGeom>
          <a:noFill/>
          <a:ln>
            <a:noFill/>
          </a:ln>
        </p:spPr>
      </p:pic>
      <p:pic>
        <p:nvPicPr>
          <p:cNvPr id="465" name="Google Shape;465;p68"/>
          <p:cNvPicPr preferRelativeResize="0"/>
          <p:nvPr/>
        </p:nvPicPr>
        <p:blipFill>
          <a:blip r:embed="rId5">
            <a:alphaModFix/>
          </a:blip>
          <a:stretch>
            <a:fillRect/>
          </a:stretch>
        </p:blipFill>
        <p:spPr>
          <a:xfrm>
            <a:off x="380100" y="1497350"/>
            <a:ext cx="4368100" cy="5132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9" name="Shape 469"/>
        <p:cNvGrpSpPr/>
        <p:nvPr/>
      </p:nvGrpSpPr>
      <p:grpSpPr>
        <a:xfrm>
          <a:off x="0" y="0"/>
          <a:ext cx="0" cy="0"/>
          <a:chOff x="0" y="0"/>
          <a:chExt cx="0" cy="0"/>
        </a:xfrm>
      </p:grpSpPr>
      <p:pic>
        <p:nvPicPr>
          <p:cNvPr descr="A close up of text on a black background&#10;&#10;Description generated with high confidence" id="470" name="Google Shape;470;p69"/>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471" name="Google Shape;471;p69"/>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472" name="Google Shape;472;p69"/>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473" name="Google Shape;473;p69"/>
          <p:cNvSpPr txBox="1"/>
          <p:nvPr/>
        </p:nvSpPr>
        <p:spPr>
          <a:xfrm>
            <a:off x="860760" y="656640"/>
            <a:ext cx="10879920" cy="9831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474" name="Google Shape;474;p69"/>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475" name="Google Shape;475;p69"/>
          <p:cNvSpPr txBox="1"/>
          <p:nvPr/>
        </p:nvSpPr>
        <p:spPr>
          <a:xfrm>
            <a:off x="689040" y="1386000"/>
            <a:ext cx="11071080" cy="30470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2400" strike="noStrike">
                <a:solidFill>
                  <a:srgbClr val="000000"/>
                </a:solidFill>
                <a:latin typeface="Arial"/>
                <a:ea typeface="Arial"/>
                <a:cs typeface="Arial"/>
                <a:sym typeface="Arial"/>
              </a:rPr>
              <a:t>Statistics from 2021 show across the UK, </a:t>
            </a:r>
            <a:endParaRPr b="0" sz="2400" strike="noStrike">
              <a:latin typeface="Arial"/>
              <a:ea typeface="Arial"/>
              <a:cs typeface="Arial"/>
              <a:sym typeface="Arial"/>
            </a:endParaRPr>
          </a:p>
          <a:p>
            <a:pPr indent="0" lvl="0" marL="0" marR="0" rtl="0" algn="l">
              <a:lnSpc>
                <a:spcPct val="100000"/>
              </a:lnSpc>
              <a:spcBef>
                <a:spcPts val="0"/>
              </a:spcBef>
              <a:spcAft>
                <a:spcPts val="0"/>
              </a:spcAft>
              <a:buNone/>
            </a:pPr>
            <a:r>
              <a:rPr b="0" lang="en-GB" sz="2400" strike="noStrike">
                <a:solidFill>
                  <a:srgbClr val="000000"/>
                </a:solidFill>
                <a:latin typeface="Arial"/>
                <a:ea typeface="Arial"/>
                <a:cs typeface="Arial"/>
                <a:sym typeface="Arial"/>
              </a:rPr>
              <a:t>almost </a:t>
            </a:r>
            <a:r>
              <a:rPr b="0" lang="en-GB" sz="2400" u="sng" strike="noStrike">
                <a:solidFill>
                  <a:schemeClr val="hlink"/>
                </a:solidFill>
                <a:latin typeface="Arial"/>
                <a:ea typeface="Arial"/>
                <a:cs typeface="Arial"/>
                <a:sym typeface="Arial"/>
                <a:hlinkClick r:id="rId5"/>
              </a:rPr>
              <a:t>1 in every 5</a:t>
            </a:r>
            <a:r>
              <a:rPr b="0" lang="en-GB" sz="2400" strike="noStrike">
                <a:solidFill>
                  <a:srgbClr val="000000"/>
                </a:solidFill>
                <a:latin typeface="Arial"/>
                <a:ea typeface="Arial"/>
                <a:cs typeface="Arial"/>
                <a:sym typeface="Arial"/>
              </a:rPr>
              <a:t> (19%) children aged 10-15 experience cyber bullying, equating to around 764,000 children. </a:t>
            </a:r>
            <a:endParaRPr b="0" sz="24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2400" strike="noStrike">
              <a:latin typeface="Arial"/>
              <a:ea typeface="Arial"/>
              <a:cs typeface="Arial"/>
              <a:sym typeface="Arial"/>
            </a:endParaRPr>
          </a:p>
          <a:p>
            <a:pPr indent="0" lvl="0" marL="0" marR="0" rtl="0" algn="l">
              <a:lnSpc>
                <a:spcPct val="100000"/>
              </a:lnSpc>
              <a:spcBef>
                <a:spcPts val="0"/>
              </a:spcBef>
              <a:spcAft>
                <a:spcPts val="0"/>
              </a:spcAft>
              <a:buNone/>
            </a:pPr>
            <a:r>
              <a:rPr b="0" lang="en-GB" sz="2400" strike="noStrike">
                <a:solidFill>
                  <a:srgbClr val="000000"/>
                </a:solidFill>
                <a:latin typeface="Arial"/>
                <a:ea typeface="Arial"/>
                <a:cs typeface="Arial"/>
                <a:sym typeface="Arial"/>
              </a:rPr>
              <a:t>The most common method of online bullying were</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0" lang="en-GB" sz="2400" strike="noStrike">
                <a:solidFill>
                  <a:srgbClr val="000000"/>
                </a:solidFill>
                <a:latin typeface="Arial"/>
                <a:ea typeface="Arial"/>
                <a:cs typeface="Arial"/>
                <a:sym typeface="Arial"/>
              </a:rPr>
              <a:t>Nasty messaging</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0" lang="en-GB" sz="2400" strike="noStrike">
                <a:solidFill>
                  <a:srgbClr val="000000"/>
                </a:solidFill>
                <a:latin typeface="Arial"/>
                <a:ea typeface="Arial"/>
                <a:cs typeface="Arial"/>
                <a:sym typeface="Arial"/>
              </a:rPr>
              <a:t>Being sworn at and </a:t>
            </a:r>
            <a:endParaRPr b="0" sz="24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400"/>
              <a:buFont typeface="Arial"/>
              <a:buChar char="•"/>
            </a:pPr>
            <a:r>
              <a:rPr b="0" lang="en-GB" sz="2400" strike="noStrike">
                <a:solidFill>
                  <a:srgbClr val="000000"/>
                </a:solidFill>
                <a:latin typeface="Arial"/>
                <a:ea typeface="Arial"/>
                <a:cs typeface="Arial"/>
                <a:sym typeface="Arial"/>
              </a:rPr>
              <a:t>Being called insulting names</a:t>
            </a:r>
            <a:endParaRPr b="0" sz="2400" strike="noStrike">
              <a:latin typeface="Arial"/>
              <a:ea typeface="Arial"/>
              <a:cs typeface="Arial"/>
              <a:sym typeface="Arial"/>
            </a:endParaRPr>
          </a:p>
        </p:txBody>
      </p:sp>
      <p:sp>
        <p:nvSpPr>
          <p:cNvPr id="476" name="Google Shape;476;p69"/>
          <p:cNvSpPr txBox="1"/>
          <p:nvPr/>
        </p:nvSpPr>
        <p:spPr>
          <a:xfrm>
            <a:off x="880200" y="59040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Cyber-Bullying</a:t>
            </a:r>
            <a:endParaRPr b="0" sz="4400" strike="noStrike">
              <a:latin typeface="Arial"/>
              <a:ea typeface="Arial"/>
              <a:cs typeface="Arial"/>
              <a:sym typeface="Arial"/>
            </a:endParaRPr>
          </a:p>
        </p:txBody>
      </p:sp>
      <p:sp>
        <p:nvSpPr>
          <p:cNvPr id="477" name="Google Shape;477;p69"/>
          <p:cNvSpPr/>
          <p:nvPr/>
        </p:nvSpPr>
        <p:spPr>
          <a:xfrm>
            <a:off x="9694800" y="130680"/>
            <a:ext cx="2169000" cy="1668600"/>
          </a:xfrm>
          <a:custGeom>
            <a:rect b="b" l="l" r="r" t="t"/>
            <a:pathLst>
              <a:path extrusionOk="0" h="21600" w="28076">
                <a:moveTo>
                  <a:pt x="0" y="10800"/>
                </a:moveTo>
                <a:close/>
              </a:path>
            </a:pathLst>
          </a:custGeom>
          <a:solidFill>
            <a:srgbClr val="F9B135"/>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Conduct</a:t>
            </a:r>
            <a:endParaRPr b="0" sz="2600" strike="noStrike">
              <a:latin typeface="Arial"/>
              <a:ea typeface="Arial"/>
              <a:cs typeface="Arial"/>
              <a:sym typeface="Arial"/>
            </a:endParaRPr>
          </a:p>
        </p:txBody>
      </p:sp>
      <p:pic>
        <p:nvPicPr>
          <p:cNvPr id="478" name="Google Shape;478;p69"/>
          <p:cNvPicPr preferRelativeResize="0"/>
          <p:nvPr/>
        </p:nvPicPr>
        <p:blipFill rotWithShape="1">
          <a:blip r:embed="rId6">
            <a:alphaModFix/>
          </a:blip>
          <a:srcRect b="0" l="0" r="0" t="0"/>
          <a:stretch/>
        </p:blipFill>
        <p:spPr>
          <a:xfrm>
            <a:off x="4082400" y="4537800"/>
            <a:ext cx="8182080" cy="2104920"/>
          </a:xfrm>
          <a:prstGeom prst="rect">
            <a:avLst/>
          </a:prstGeom>
          <a:noFill/>
          <a:ln>
            <a:noFill/>
          </a:ln>
        </p:spPr>
      </p:pic>
      <p:sp>
        <p:nvSpPr>
          <p:cNvPr id="479" name="Google Shape;479;p69"/>
          <p:cNvSpPr txBox="1"/>
          <p:nvPr/>
        </p:nvSpPr>
        <p:spPr>
          <a:xfrm>
            <a:off x="328320" y="6335280"/>
            <a:ext cx="511668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400" strike="noStrike">
                <a:solidFill>
                  <a:srgbClr val="000000"/>
                </a:solidFill>
                <a:latin typeface="Calibri"/>
                <a:ea typeface="Calibri"/>
                <a:cs typeface="Calibri"/>
                <a:sym typeface="Calibri"/>
              </a:rPr>
              <a:t>Ditch the Label, 2020</a:t>
            </a:r>
            <a:endParaRPr b="0" sz="1400" strike="noStrike">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3" name="Shape 483"/>
        <p:cNvGrpSpPr/>
        <p:nvPr/>
      </p:nvGrpSpPr>
      <p:grpSpPr>
        <a:xfrm>
          <a:off x="0" y="0"/>
          <a:ext cx="0" cy="0"/>
          <a:chOff x="0" y="0"/>
          <a:chExt cx="0" cy="0"/>
        </a:xfrm>
      </p:grpSpPr>
      <p:sp>
        <p:nvSpPr>
          <p:cNvPr id="484" name="Google Shape;484;p70"/>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485" name="Google Shape;485;p70"/>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486" name="Google Shape;486;p70"/>
          <p:cNvSpPr txBox="1"/>
          <p:nvPr/>
        </p:nvSpPr>
        <p:spPr>
          <a:xfrm>
            <a:off x="860760" y="656640"/>
            <a:ext cx="10879920" cy="9831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487" name="Google Shape;487;p70"/>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488" name="Google Shape;488;p70"/>
          <p:cNvSpPr txBox="1"/>
          <p:nvPr/>
        </p:nvSpPr>
        <p:spPr>
          <a:xfrm>
            <a:off x="880200" y="59040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Sexual Harassment- ‘Sending Nudes’</a:t>
            </a:r>
            <a:endParaRPr b="0" sz="4400" strike="noStrike">
              <a:latin typeface="Arial"/>
              <a:ea typeface="Arial"/>
              <a:cs typeface="Arial"/>
              <a:sym typeface="Arial"/>
            </a:endParaRPr>
          </a:p>
        </p:txBody>
      </p:sp>
      <p:sp>
        <p:nvSpPr>
          <p:cNvPr id="489" name="Google Shape;489;p70"/>
          <p:cNvSpPr/>
          <p:nvPr/>
        </p:nvSpPr>
        <p:spPr>
          <a:xfrm>
            <a:off x="9694800" y="130680"/>
            <a:ext cx="2169000" cy="1668600"/>
          </a:xfrm>
          <a:custGeom>
            <a:rect b="b" l="l" r="r" t="t"/>
            <a:pathLst>
              <a:path extrusionOk="0" h="21600" w="28076">
                <a:moveTo>
                  <a:pt x="0" y="10800"/>
                </a:moveTo>
                <a:close/>
              </a:path>
            </a:pathLst>
          </a:custGeom>
          <a:solidFill>
            <a:srgbClr val="F9B135"/>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Conduct</a:t>
            </a:r>
            <a:endParaRPr b="0" sz="2600" strike="noStrike">
              <a:latin typeface="Arial"/>
              <a:ea typeface="Arial"/>
              <a:cs typeface="Arial"/>
              <a:sym typeface="Arial"/>
            </a:endParaRPr>
          </a:p>
        </p:txBody>
      </p:sp>
      <p:pic>
        <p:nvPicPr>
          <p:cNvPr id="490" name="Google Shape;490;p70"/>
          <p:cNvPicPr preferRelativeResize="0"/>
          <p:nvPr/>
        </p:nvPicPr>
        <p:blipFill rotWithShape="1">
          <a:blip r:embed="rId5">
            <a:alphaModFix/>
          </a:blip>
          <a:srcRect b="0" l="84893" r="287" t="0"/>
          <a:stretch/>
        </p:blipFill>
        <p:spPr>
          <a:xfrm>
            <a:off x="310720" y="1639800"/>
            <a:ext cx="1910881" cy="2368800"/>
          </a:xfrm>
          <a:prstGeom prst="rect">
            <a:avLst/>
          </a:prstGeom>
          <a:noFill/>
          <a:ln>
            <a:noFill/>
          </a:ln>
        </p:spPr>
      </p:pic>
      <p:sp>
        <p:nvSpPr>
          <p:cNvPr id="491" name="Google Shape;491;p70"/>
          <p:cNvSpPr txBox="1"/>
          <p:nvPr/>
        </p:nvSpPr>
        <p:spPr>
          <a:xfrm>
            <a:off x="2399375" y="1573550"/>
            <a:ext cx="5406000" cy="4804200"/>
          </a:xfrm>
          <a:prstGeom prst="rect">
            <a:avLst/>
          </a:prstGeom>
          <a:solidFill>
            <a:srgbClr val="F5C0A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Peer to peer sexual abuse, both offline and online has been well documented.</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Ofsted’s review into sexual abuse in schools (2021) documented the endless pressure on girls to send nude images, with girls being targeted by several of their peers a day.</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Beginning conversations on consent and privacy from a young age helps set foundations that encourage safe behaviour in the future. </a:t>
            </a:r>
            <a:endParaRPr b="0" sz="1800"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800">
              <a:latin typeface="Calibri"/>
              <a:ea typeface="Calibri"/>
              <a:cs typeface="Calibri"/>
              <a:sym typeface="Calibri"/>
            </a:endParaRPr>
          </a:p>
          <a:p>
            <a:pPr indent="0" lvl="0" marL="0" marR="0" rtl="0" algn="l">
              <a:lnSpc>
                <a:spcPct val="100000"/>
              </a:lnSpc>
              <a:spcBef>
                <a:spcPts val="0"/>
              </a:spcBef>
              <a:spcAft>
                <a:spcPts val="0"/>
              </a:spcAft>
              <a:buNone/>
            </a:pPr>
            <a:r>
              <a:rPr lang="en-GB" sz="1800">
                <a:latin typeface="Calibri"/>
                <a:ea typeface="Calibri"/>
                <a:cs typeface="Calibri"/>
                <a:sym typeface="Calibri"/>
              </a:rPr>
              <a:t>Children are taught about the law around sending nudes in school. It is reinforced that generating (taking the </a:t>
            </a:r>
            <a:r>
              <a:rPr lang="en-GB" sz="1800">
                <a:latin typeface="Calibri"/>
                <a:ea typeface="Calibri"/>
                <a:cs typeface="Calibri"/>
                <a:sym typeface="Calibri"/>
              </a:rPr>
              <a:t>photograph</a:t>
            </a:r>
            <a:r>
              <a:rPr lang="en-GB" sz="1800">
                <a:latin typeface="Calibri"/>
                <a:ea typeface="Calibri"/>
                <a:cs typeface="Calibri"/>
                <a:sym typeface="Calibri"/>
              </a:rPr>
              <a:t>), sharing or saving it on to their phone is considered illegal child pornograpghy. </a:t>
            </a:r>
            <a:endParaRPr sz="1800">
              <a:latin typeface="Calibri"/>
              <a:ea typeface="Calibri"/>
              <a:cs typeface="Calibri"/>
              <a:sym typeface="Calibri"/>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p:txBody>
      </p:sp>
      <p:pic>
        <p:nvPicPr>
          <p:cNvPr id="492" name="Google Shape;492;p70"/>
          <p:cNvPicPr preferRelativeResize="0"/>
          <p:nvPr/>
        </p:nvPicPr>
        <p:blipFill rotWithShape="1">
          <a:blip r:embed="rId6">
            <a:alphaModFix/>
          </a:blip>
          <a:srcRect b="0" l="26443" r="0" t="0"/>
          <a:stretch/>
        </p:blipFill>
        <p:spPr>
          <a:xfrm>
            <a:off x="7983150" y="1465525"/>
            <a:ext cx="3320900" cy="3028950"/>
          </a:xfrm>
          <a:prstGeom prst="rect">
            <a:avLst/>
          </a:prstGeom>
          <a:noFill/>
          <a:ln>
            <a:noFill/>
          </a:ln>
        </p:spPr>
      </p:pic>
      <p:sp>
        <p:nvSpPr>
          <p:cNvPr id="493" name="Google Shape;493;p70"/>
          <p:cNvSpPr txBox="1"/>
          <p:nvPr/>
        </p:nvSpPr>
        <p:spPr>
          <a:xfrm>
            <a:off x="8023325" y="4602650"/>
            <a:ext cx="34959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Many young people who have shared an image with a peer may feel like they can’t talk to a parent due to shame or fear. This can lead to delays in getting the image removed from the online site.</a:t>
            </a:r>
            <a:endParaRPr/>
          </a:p>
        </p:txBody>
      </p:sp>
      <p:sp>
        <p:nvSpPr>
          <p:cNvPr id="494" name="Google Shape;494;p70"/>
          <p:cNvSpPr txBox="1"/>
          <p:nvPr/>
        </p:nvSpPr>
        <p:spPr>
          <a:xfrm>
            <a:off x="142775" y="3914850"/>
            <a:ext cx="21690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Children use sites like snapchat to send nudes thinking they are protected but images can be saved and screenshot.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Airdrop has also allowed young people to send images to multiple people very quickly and without trace.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5" name="Shape 235"/>
        <p:cNvGrpSpPr/>
        <p:nvPr/>
      </p:nvGrpSpPr>
      <p:grpSpPr>
        <a:xfrm>
          <a:off x="0" y="0"/>
          <a:ext cx="0" cy="0"/>
          <a:chOff x="0" y="0"/>
          <a:chExt cx="0" cy="0"/>
        </a:xfrm>
      </p:grpSpPr>
      <p:sp>
        <p:nvSpPr>
          <p:cNvPr id="236" name="Google Shape;236;p53"/>
          <p:cNvSpPr txBox="1"/>
          <p:nvPr/>
        </p:nvSpPr>
        <p:spPr>
          <a:xfrm>
            <a:off x="838080" y="365040"/>
            <a:ext cx="10515600" cy="132552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b="0" i="0" sz="4400" u="none" cap="none" strike="noStrike">
              <a:latin typeface="Arial"/>
              <a:ea typeface="Arial"/>
              <a:cs typeface="Arial"/>
              <a:sym typeface="Arial"/>
            </a:endParaRPr>
          </a:p>
        </p:txBody>
      </p:sp>
      <p:pic>
        <p:nvPicPr>
          <p:cNvPr id="237" name="Google Shape;237;p53"/>
          <p:cNvPicPr preferRelativeResize="0"/>
          <p:nvPr/>
        </p:nvPicPr>
        <p:blipFill rotWithShape="1">
          <a:blip r:embed="rId3">
            <a:alphaModFix/>
          </a:blip>
          <a:srcRect b="0" l="0" r="0" t="0"/>
          <a:stretch/>
        </p:blipFill>
        <p:spPr>
          <a:xfrm>
            <a:off x="12240" y="10440"/>
            <a:ext cx="12193920" cy="6858000"/>
          </a:xfrm>
          <a:prstGeom prst="rect">
            <a:avLst/>
          </a:prstGeom>
          <a:noFill/>
          <a:ln>
            <a:noFill/>
          </a:ln>
        </p:spPr>
      </p:pic>
      <p:pic>
        <p:nvPicPr>
          <p:cNvPr descr="\\LBEALING-TC\Share\SCHOOL EFFECTIVENESS\HEALTH IMPROVEMENT\HealthySchools\Buy Back &amp; Universal\2016-17\Brochure\Team photos\Nicole.jpg" id="238" name="Google Shape;238;p53"/>
          <p:cNvPicPr preferRelativeResize="0"/>
          <p:nvPr/>
        </p:nvPicPr>
        <p:blipFill rotWithShape="1">
          <a:blip r:embed="rId4">
            <a:alphaModFix/>
          </a:blip>
          <a:srcRect b="5728" l="11905" r="6300" t="0"/>
          <a:stretch/>
        </p:blipFill>
        <p:spPr>
          <a:xfrm>
            <a:off x="3643200" y="2086920"/>
            <a:ext cx="1999800" cy="2301120"/>
          </a:xfrm>
          <a:prstGeom prst="rect">
            <a:avLst/>
          </a:prstGeom>
          <a:noFill/>
          <a:ln>
            <a:noFill/>
          </a:ln>
        </p:spPr>
      </p:pic>
      <p:pic>
        <p:nvPicPr>
          <p:cNvPr id="239" name="Google Shape;239;p53"/>
          <p:cNvPicPr preferRelativeResize="0"/>
          <p:nvPr/>
        </p:nvPicPr>
        <p:blipFill rotWithShape="1">
          <a:blip r:embed="rId5">
            <a:alphaModFix/>
          </a:blip>
          <a:srcRect b="19324" l="24720" r="26612" t="6754"/>
          <a:stretch/>
        </p:blipFill>
        <p:spPr>
          <a:xfrm>
            <a:off x="1072800" y="2090880"/>
            <a:ext cx="1887840" cy="2293560"/>
          </a:xfrm>
          <a:prstGeom prst="rect">
            <a:avLst/>
          </a:prstGeom>
          <a:noFill/>
          <a:ln>
            <a:noFill/>
          </a:ln>
        </p:spPr>
      </p:pic>
      <p:sp>
        <p:nvSpPr>
          <p:cNvPr id="240" name="Google Shape;240;p53"/>
          <p:cNvSpPr txBox="1"/>
          <p:nvPr/>
        </p:nvSpPr>
        <p:spPr>
          <a:xfrm>
            <a:off x="1092240" y="4476960"/>
            <a:ext cx="2339640" cy="2057400"/>
          </a:xfrm>
          <a:prstGeom prst="rect">
            <a:avLst/>
          </a:prstGeom>
          <a:noFill/>
          <a:ln>
            <a:noFill/>
          </a:ln>
        </p:spPr>
        <p:txBody>
          <a:bodyPr anchorCtr="0" anchor="t" bIns="48600" lIns="48600" spcFirstLastPara="1" rIns="48600" wrap="square" tIns="48600">
            <a:noAutofit/>
          </a:bodyPr>
          <a:lstStyle/>
          <a:p>
            <a:pPr indent="0" lvl="0" marL="0" marR="0" rtl="0" algn="l">
              <a:lnSpc>
                <a:spcPct val="115000"/>
              </a:lnSpc>
              <a:spcBef>
                <a:spcPts val="0"/>
              </a:spcBef>
              <a:spcAft>
                <a:spcPts val="0"/>
              </a:spcAft>
              <a:buNone/>
            </a:pPr>
            <a:r>
              <a:rPr b="1" i="0" lang="en-GB" sz="2140" u="none" cap="none" strike="noStrike">
                <a:solidFill>
                  <a:srgbClr val="FFFFFF"/>
                </a:solidFill>
                <a:latin typeface="Calibri"/>
                <a:ea typeface="Calibri"/>
                <a:cs typeface="Calibri"/>
                <a:sym typeface="Calibri"/>
              </a:rPr>
              <a:t>Karen Gibson</a:t>
            </a:r>
            <a:endParaRPr b="0" i="0" sz="2140" u="none" cap="none" strike="noStrike">
              <a:latin typeface="Arial"/>
              <a:ea typeface="Arial"/>
              <a:cs typeface="Arial"/>
              <a:sym typeface="Arial"/>
            </a:endParaRPr>
          </a:p>
          <a:p>
            <a:pPr indent="0" lvl="0" marL="0" marR="0" rtl="0" algn="l">
              <a:lnSpc>
                <a:spcPct val="91000"/>
              </a:lnSpc>
              <a:spcBef>
                <a:spcPts val="0"/>
              </a:spcBef>
              <a:spcAft>
                <a:spcPts val="0"/>
              </a:spcAft>
              <a:buNone/>
            </a:pPr>
            <a:r>
              <a:rPr b="0" i="0" lang="en-GB" sz="2140" u="none" cap="none" strike="noStrike">
                <a:solidFill>
                  <a:srgbClr val="FFFFFF"/>
                </a:solidFill>
                <a:latin typeface="Calibri"/>
                <a:ea typeface="Calibri"/>
                <a:cs typeface="Calibri"/>
                <a:sym typeface="Calibri"/>
              </a:rPr>
              <a:t>HIT manager Safeguarding</a:t>
            </a:r>
            <a:endParaRPr b="0" i="0" sz="2140" u="none" cap="none" strike="noStrike">
              <a:latin typeface="Arial"/>
              <a:ea typeface="Arial"/>
              <a:cs typeface="Arial"/>
              <a:sym typeface="Arial"/>
            </a:endParaRPr>
          </a:p>
          <a:p>
            <a:pPr indent="0" lvl="0" marL="0" marR="0" rtl="0" algn="l">
              <a:lnSpc>
                <a:spcPct val="115000"/>
              </a:lnSpc>
              <a:spcBef>
                <a:spcPts val="0"/>
              </a:spcBef>
              <a:spcAft>
                <a:spcPts val="0"/>
              </a:spcAft>
              <a:buNone/>
            </a:pPr>
            <a:r>
              <a:rPr b="0" i="0" lang="en-GB" sz="1470" u="none" cap="none" strike="noStrike">
                <a:solidFill>
                  <a:srgbClr val="000000"/>
                </a:solidFill>
                <a:latin typeface="Arial"/>
                <a:ea typeface="Arial"/>
                <a:cs typeface="Arial"/>
                <a:sym typeface="Arial"/>
              </a:rPr>
              <a:t> </a:t>
            </a:r>
            <a:endParaRPr b="0" i="0" sz="1470" u="none" cap="none" strike="noStrike">
              <a:latin typeface="Arial"/>
              <a:ea typeface="Arial"/>
              <a:cs typeface="Arial"/>
              <a:sym typeface="Arial"/>
            </a:endParaRPr>
          </a:p>
          <a:p>
            <a:pPr indent="0" lvl="0" marL="0" marR="0" rtl="0" algn="l">
              <a:lnSpc>
                <a:spcPct val="91000"/>
              </a:lnSpc>
              <a:spcBef>
                <a:spcPts val="1335"/>
              </a:spcBef>
              <a:spcAft>
                <a:spcPts val="0"/>
              </a:spcAft>
              <a:buNone/>
            </a:pPr>
            <a:r>
              <a:rPr b="0" i="0" lang="en-GB" sz="1600" u="none" cap="none" strike="noStrike">
                <a:solidFill>
                  <a:srgbClr val="000000"/>
                </a:solidFill>
                <a:latin typeface="Calibri"/>
                <a:ea typeface="Calibri"/>
                <a:cs typeface="Calibri"/>
                <a:sym typeface="Calibri"/>
              </a:rPr>
              <a:t> </a:t>
            </a:r>
            <a:endParaRPr b="0" i="0" sz="1600" u="none" cap="none" strike="noStrike">
              <a:latin typeface="Arial"/>
              <a:ea typeface="Arial"/>
              <a:cs typeface="Arial"/>
              <a:sym typeface="Arial"/>
            </a:endParaRPr>
          </a:p>
          <a:p>
            <a:pPr indent="0" lvl="0" marL="0" marR="0" rtl="0" algn="l">
              <a:lnSpc>
                <a:spcPct val="91000"/>
              </a:lnSpc>
              <a:spcBef>
                <a:spcPts val="0"/>
              </a:spcBef>
              <a:spcAft>
                <a:spcPts val="0"/>
              </a:spcAft>
              <a:buNone/>
            </a:pPr>
            <a:r>
              <a:rPr b="0" i="0" lang="en-GB" sz="1600" u="none" cap="none" strike="noStrike">
                <a:solidFill>
                  <a:srgbClr val="000000"/>
                </a:solidFill>
                <a:latin typeface="Calibri"/>
                <a:ea typeface="Calibri"/>
                <a:cs typeface="Calibri"/>
                <a:sym typeface="Calibri"/>
              </a:rPr>
              <a:t> </a:t>
            </a:r>
            <a:endParaRPr b="0" i="0" sz="1600" u="none" cap="none" strike="noStrike">
              <a:latin typeface="Arial"/>
              <a:ea typeface="Arial"/>
              <a:cs typeface="Arial"/>
              <a:sym typeface="Arial"/>
            </a:endParaRPr>
          </a:p>
        </p:txBody>
      </p:sp>
      <p:sp>
        <p:nvSpPr>
          <p:cNvPr id="241" name="Google Shape;241;p53"/>
          <p:cNvSpPr txBox="1"/>
          <p:nvPr/>
        </p:nvSpPr>
        <p:spPr>
          <a:xfrm>
            <a:off x="6446160" y="4543920"/>
            <a:ext cx="2688120" cy="2031840"/>
          </a:xfrm>
          <a:prstGeom prst="rect">
            <a:avLst/>
          </a:prstGeom>
          <a:noFill/>
          <a:ln>
            <a:noFill/>
          </a:ln>
        </p:spPr>
        <p:txBody>
          <a:bodyPr anchorCtr="0" anchor="t" bIns="48600" lIns="48600" spcFirstLastPara="1" rIns="48600" wrap="square" tIns="48600">
            <a:noAutofit/>
          </a:bodyPr>
          <a:lstStyle/>
          <a:p>
            <a:pPr indent="0" lvl="0" marL="0" marR="0" rtl="0" algn="l">
              <a:lnSpc>
                <a:spcPct val="91000"/>
              </a:lnSpc>
              <a:spcBef>
                <a:spcPts val="0"/>
              </a:spcBef>
              <a:spcAft>
                <a:spcPts val="0"/>
              </a:spcAft>
              <a:buNone/>
            </a:pPr>
            <a:r>
              <a:rPr b="1" i="0" lang="en-GB" sz="2270" u="none" cap="none" strike="noStrike">
                <a:solidFill>
                  <a:srgbClr val="FFFFFF"/>
                </a:solidFill>
                <a:latin typeface="Calibri"/>
                <a:ea typeface="Calibri"/>
                <a:cs typeface="Calibri"/>
                <a:sym typeface="Calibri"/>
              </a:rPr>
              <a:t>Faye Jones</a:t>
            </a:r>
            <a:endParaRPr b="0" i="0" sz="2270" u="none" cap="none" strike="noStrike">
              <a:latin typeface="Arial"/>
              <a:ea typeface="Arial"/>
              <a:cs typeface="Arial"/>
              <a:sym typeface="Arial"/>
            </a:endParaRPr>
          </a:p>
          <a:p>
            <a:pPr indent="0" lvl="0" marL="0" marR="0" rtl="0" algn="l">
              <a:lnSpc>
                <a:spcPct val="91000"/>
              </a:lnSpc>
              <a:spcBef>
                <a:spcPts val="0"/>
              </a:spcBef>
              <a:spcAft>
                <a:spcPts val="0"/>
              </a:spcAft>
              <a:buNone/>
            </a:pPr>
            <a:r>
              <a:rPr b="0" i="0" lang="en-GB" sz="2270" u="none" cap="none" strike="noStrike">
                <a:solidFill>
                  <a:srgbClr val="FFFFFF"/>
                </a:solidFill>
                <a:latin typeface="Calibri"/>
                <a:ea typeface="Calibri"/>
                <a:cs typeface="Calibri"/>
                <a:sym typeface="Calibri"/>
              </a:rPr>
              <a:t>PSHE &amp; RSHE </a:t>
            </a:r>
            <a:endParaRPr b="0" i="0" sz="2270" u="none" cap="none" strike="noStrike">
              <a:latin typeface="Arial"/>
              <a:ea typeface="Arial"/>
              <a:cs typeface="Arial"/>
              <a:sym typeface="Arial"/>
            </a:endParaRPr>
          </a:p>
          <a:p>
            <a:pPr indent="0" lvl="0" marL="0" marR="0" rtl="0" algn="l">
              <a:lnSpc>
                <a:spcPct val="91000"/>
              </a:lnSpc>
              <a:spcBef>
                <a:spcPts val="0"/>
              </a:spcBef>
              <a:spcAft>
                <a:spcPts val="0"/>
              </a:spcAft>
              <a:buNone/>
            </a:pPr>
            <a:r>
              <a:rPr b="0" i="0" lang="en-GB" sz="2270" u="none" cap="none" strike="noStrike">
                <a:solidFill>
                  <a:srgbClr val="FFFFFF"/>
                </a:solidFill>
                <a:latin typeface="Calibri"/>
                <a:ea typeface="Calibri"/>
                <a:cs typeface="Calibri"/>
                <a:sym typeface="Calibri"/>
              </a:rPr>
              <a:t>Officer</a:t>
            </a:r>
            <a:endParaRPr b="0" i="0" sz="2270" u="none" cap="none" strike="noStrike">
              <a:latin typeface="Arial"/>
              <a:ea typeface="Arial"/>
              <a:cs typeface="Arial"/>
              <a:sym typeface="Arial"/>
            </a:endParaRPr>
          </a:p>
          <a:p>
            <a:pPr indent="0" lvl="0" marL="0" marR="0" rtl="0" algn="l">
              <a:lnSpc>
                <a:spcPct val="91000"/>
              </a:lnSpc>
              <a:spcBef>
                <a:spcPts val="0"/>
              </a:spcBef>
              <a:spcAft>
                <a:spcPts val="0"/>
              </a:spcAft>
              <a:buNone/>
            </a:pPr>
            <a:r>
              <a:t/>
            </a:r>
            <a:endParaRPr b="0" i="0" sz="2270" u="none" cap="none" strike="noStrike">
              <a:latin typeface="Arial"/>
              <a:ea typeface="Arial"/>
              <a:cs typeface="Arial"/>
              <a:sym typeface="Arial"/>
            </a:endParaRPr>
          </a:p>
        </p:txBody>
      </p:sp>
      <p:sp>
        <p:nvSpPr>
          <p:cNvPr id="242" name="Google Shape;242;p53"/>
          <p:cNvSpPr txBox="1"/>
          <p:nvPr/>
        </p:nvSpPr>
        <p:spPr>
          <a:xfrm>
            <a:off x="3585600" y="4575600"/>
            <a:ext cx="2880360" cy="2031840"/>
          </a:xfrm>
          <a:prstGeom prst="rect">
            <a:avLst/>
          </a:prstGeom>
          <a:noFill/>
          <a:ln>
            <a:noFill/>
          </a:ln>
        </p:spPr>
        <p:txBody>
          <a:bodyPr anchorCtr="0" anchor="t" bIns="48600" lIns="48600" spcFirstLastPara="1" rIns="48600" wrap="square" tIns="48600">
            <a:noAutofit/>
          </a:bodyPr>
          <a:lstStyle/>
          <a:p>
            <a:pPr indent="0" lvl="0" marL="0" marR="0" rtl="0" algn="l">
              <a:lnSpc>
                <a:spcPct val="91000"/>
              </a:lnSpc>
              <a:spcBef>
                <a:spcPts val="0"/>
              </a:spcBef>
              <a:spcAft>
                <a:spcPts val="0"/>
              </a:spcAft>
              <a:buNone/>
            </a:pPr>
            <a:r>
              <a:rPr b="1" i="0" lang="en-GB" sz="2140" u="none" cap="none" strike="noStrike">
                <a:solidFill>
                  <a:srgbClr val="FFFFFF"/>
                </a:solidFill>
                <a:latin typeface="Calibri"/>
                <a:ea typeface="Calibri"/>
                <a:cs typeface="Calibri"/>
                <a:sym typeface="Calibri"/>
              </a:rPr>
              <a:t>Nicole McGregor</a:t>
            </a:r>
            <a:endParaRPr b="0" i="0" sz="2140" u="none" cap="none" strike="noStrike">
              <a:latin typeface="Arial"/>
              <a:ea typeface="Arial"/>
              <a:cs typeface="Arial"/>
              <a:sym typeface="Arial"/>
            </a:endParaRPr>
          </a:p>
          <a:p>
            <a:pPr indent="0" lvl="0" marL="0" marR="0" rtl="0" algn="l">
              <a:lnSpc>
                <a:spcPct val="91000"/>
              </a:lnSpc>
              <a:spcBef>
                <a:spcPts val="0"/>
              </a:spcBef>
              <a:spcAft>
                <a:spcPts val="0"/>
              </a:spcAft>
              <a:buNone/>
            </a:pPr>
            <a:r>
              <a:rPr b="0" i="0" lang="en-GB" sz="2140" u="none" cap="none" strike="noStrike">
                <a:solidFill>
                  <a:srgbClr val="FFFFFF"/>
                </a:solidFill>
                <a:latin typeface="Calibri"/>
                <a:ea typeface="Calibri"/>
                <a:cs typeface="Calibri"/>
                <a:sym typeface="Calibri"/>
              </a:rPr>
              <a:t>Nutrition &amp; exercise</a:t>
            </a:r>
            <a:endParaRPr b="0" i="0" sz="2140" u="none" cap="none" strike="noStrike">
              <a:latin typeface="Arial"/>
              <a:ea typeface="Arial"/>
              <a:cs typeface="Arial"/>
              <a:sym typeface="Arial"/>
            </a:endParaRPr>
          </a:p>
          <a:p>
            <a:pPr indent="0" lvl="0" marL="0" marR="0" rtl="0" algn="l">
              <a:lnSpc>
                <a:spcPct val="91000"/>
              </a:lnSpc>
              <a:spcBef>
                <a:spcPts val="0"/>
              </a:spcBef>
              <a:spcAft>
                <a:spcPts val="0"/>
              </a:spcAft>
              <a:buNone/>
            </a:pPr>
            <a:r>
              <a:rPr b="0" i="0" lang="en-GB" sz="2140" u="none" cap="none" strike="noStrike">
                <a:solidFill>
                  <a:srgbClr val="FFFFFF"/>
                </a:solidFill>
                <a:latin typeface="Calibri"/>
                <a:ea typeface="Calibri"/>
                <a:cs typeface="Calibri"/>
                <a:sym typeface="Calibri"/>
              </a:rPr>
              <a:t>Officer</a:t>
            </a:r>
            <a:endParaRPr b="0" i="0" sz="2140" u="none" cap="none" strike="noStrike">
              <a:latin typeface="Arial"/>
              <a:ea typeface="Arial"/>
              <a:cs typeface="Arial"/>
              <a:sym typeface="Arial"/>
            </a:endParaRPr>
          </a:p>
        </p:txBody>
      </p:sp>
      <p:sp>
        <p:nvSpPr>
          <p:cNvPr id="243" name="Google Shape;243;p53"/>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FFFFFF"/>
          </a:solidFill>
          <a:ln>
            <a:noFill/>
          </a:ln>
        </p:spPr>
      </p:sp>
      <p:sp>
        <p:nvSpPr>
          <p:cNvPr id="244" name="Google Shape;244;p53"/>
          <p:cNvSpPr txBox="1"/>
          <p:nvPr/>
        </p:nvSpPr>
        <p:spPr>
          <a:xfrm>
            <a:off x="983880" y="585720"/>
            <a:ext cx="942660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i="0" lang="en-GB" sz="4400" u="none" cap="none" strike="noStrike">
                <a:solidFill>
                  <a:srgbClr val="FFFFFF"/>
                </a:solidFill>
                <a:latin typeface="Calibri"/>
                <a:ea typeface="Calibri"/>
                <a:cs typeface="Calibri"/>
                <a:sym typeface="Calibri"/>
              </a:rPr>
              <a:t>Meet the health improvement team</a:t>
            </a:r>
            <a:endParaRPr b="0" i="0" sz="4400" u="none" cap="none" strike="noStrike">
              <a:latin typeface="Arial"/>
              <a:ea typeface="Arial"/>
              <a:cs typeface="Arial"/>
              <a:sym typeface="Arial"/>
            </a:endParaRPr>
          </a:p>
        </p:txBody>
      </p:sp>
      <p:pic>
        <p:nvPicPr>
          <p:cNvPr descr="A close up of text on a black background&#10;&#10;Description generated with high confidence" id="245" name="Google Shape;245;p53"/>
          <p:cNvPicPr preferRelativeResize="0"/>
          <p:nvPr/>
        </p:nvPicPr>
        <p:blipFill rotWithShape="1">
          <a:blip r:embed="rId6">
            <a:alphaModFix/>
          </a:blip>
          <a:srcRect b="0" l="0" r="0" t="0"/>
          <a:stretch/>
        </p:blipFill>
        <p:spPr>
          <a:xfrm>
            <a:off x="12240" y="5168520"/>
            <a:ext cx="1341360" cy="1679040"/>
          </a:xfrm>
          <a:prstGeom prst="rect">
            <a:avLst/>
          </a:prstGeom>
          <a:noFill/>
          <a:ln>
            <a:noFill/>
          </a:ln>
        </p:spPr>
      </p:pic>
      <p:pic>
        <p:nvPicPr>
          <p:cNvPr descr="A close up of text on a black background&#10;&#10;Description generated with high confidence" id="246" name="Google Shape;246;p53"/>
          <p:cNvPicPr preferRelativeResize="0"/>
          <p:nvPr/>
        </p:nvPicPr>
        <p:blipFill rotWithShape="1">
          <a:blip r:embed="rId6">
            <a:alphaModFix/>
          </a:blip>
          <a:srcRect b="0" l="0" r="0" t="0"/>
          <a:stretch/>
        </p:blipFill>
        <p:spPr>
          <a:xfrm rot="10800000">
            <a:off x="10680120" y="-28440"/>
            <a:ext cx="1517400" cy="1899360"/>
          </a:xfrm>
          <a:prstGeom prst="rect">
            <a:avLst/>
          </a:prstGeom>
          <a:noFill/>
          <a:ln>
            <a:noFill/>
          </a:ln>
        </p:spPr>
      </p:pic>
      <p:pic>
        <p:nvPicPr>
          <p:cNvPr descr="A picture containing object&#10;&#10;Description generated with very high confidence" id="247" name="Google Shape;247;p53"/>
          <p:cNvPicPr preferRelativeResize="0"/>
          <p:nvPr/>
        </p:nvPicPr>
        <p:blipFill rotWithShape="1">
          <a:blip r:embed="rId7">
            <a:alphaModFix/>
          </a:blip>
          <a:srcRect b="0" l="0" r="0" t="0"/>
          <a:stretch/>
        </p:blipFill>
        <p:spPr>
          <a:xfrm>
            <a:off x="10346400" y="5952240"/>
            <a:ext cx="1517400" cy="655560"/>
          </a:xfrm>
          <a:prstGeom prst="rect">
            <a:avLst/>
          </a:prstGeom>
          <a:noFill/>
          <a:ln>
            <a:noFill/>
          </a:ln>
        </p:spPr>
      </p:pic>
      <p:sp>
        <p:nvSpPr>
          <p:cNvPr id="248" name="Google Shape;248;p53"/>
          <p:cNvSpPr txBox="1"/>
          <p:nvPr/>
        </p:nvSpPr>
        <p:spPr>
          <a:xfrm>
            <a:off x="9134280" y="4501440"/>
            <a:ext cx="2688120" cy="2031840"/>
          </a:xfrm>
          <a:prstGeom prst="rect">
            <a:avLst/>
          </a:prstGeom>
          <a:noFill/>
          <a:ln>
            <a:noFill/>
          </a:ln>
        </p:spPr>
        <p:txBody>
          <a:bodyPr anchorCtr="0" anchor="t" bIns="48600" lIns="48600" spcFirstLastPara="1" rIns="48600" wrap="square" tIns="48600">
            <a:noAutofit/>
          </a:bodyPr>
          <a:lstStyle/>
          <a:p>
            <a:pPr indent="0" lvl="0" marL="0" marR="0" rtl="0" algn="l">
              <a:lnSpc>
                <a:spcPct val="91000"/>
              </a:lnSpc>
              <a:spcBef>
                <a:spcPts val="0"/>
              </a:spcBef>
              <a:spcAft>
                <a:spcPts val="0"/>
              </a:spcAft>
              <a:buNone/>
            </a:pPr>
            <a:r>
              <a:rPr b="1" i="0" lang="en-GB" sz="2270" u="none" cap="none" strike="noStrike">
                <a:solidFill>
                  <a:srgbClr val="FFFFFF"/>
                </a:solidFill>
                <a:latin typeface="Calibri"/>
                <a:ea typeface="Calibri"/>
                <a:cs typeface="Calibri"/>
                <a:sym typeface="Calibri"/>
              </a:rPr>
              <a:t>Liz Ainsworth</a:t>
            </a:r>
            <a:endParaRPr b="0" i="0" sz="2270" u="none" cap="none" strike="noStrike">
              <a:latin typeface="Arial"/>
              <a:ea typeface="Arial"/>
              <a:cs typeface="Arial"/>
              <a:sym typeface="Arial"/>
            </a:endParaRPr>
          </a:p>
          <a:p>
            <a:pPr indent="0" lvl="0" marL="0" marR="0" rtl="0" algn="l">
              <a:lnSpc>
                <a:spcPct val="91000"/>
              </a:lnSpc>
              <a:spcBef>
                <a:spcPts val="0"/>
              </a:spcBef>
              <a:spcAft>
                <a:spcPts val="0"/>
              </a:spcAft>
              <a:buNone/>
            </a:pPr>
            <a:r>
              <a:rPr b="0" i="0" lang="en-GB" sz="2270" u="none" cap="none" strike="noStrike">
                <a:solidFill>
                  <a:srgbClr val="FFFFFF"/>
                </a:solidFill>
                <a:latin typeface="Calibri"/>
                <a:ea typeface="Calibri"/>
                <a:cs typeface="Calibri"/>
                <a:sym typeface="Calibri"/>
              </a:rPr>
              <a:t>Mental health and wellbeing Officer</a:t>
            </a:r>
            <a:endParaRPr b="0" i="0" sz="2270" u="none" cap="none" strike="noStrike">
              <a:latin typeface="Arial"/>
              <a:ea typeface="Arial"/>
              <a:cs typeface="Arial"/>
              <a:sym typeface="Arial"/>
            </a:endParaRPr>
          </a:p>
          <a:p>
            <a:pPr indent="0" lvl="0" marL="0" marR="0" rtl="0" algn="l">
              <a:lnSpc>
                <a:spcPct val="91000"/>
              </a:lnSpc>
              <a:spcBef>
                <a:spcPts val="0"/>
              </a:spcBef>
              <a:spcAft>
                <a:spcPts val="0"/>
              </a:spcAft>
              <a:buNone/>
            </a:pPr>
            <a:r>
              <a:t/>
            </a:r>
            <a:endParaRPr b="0" i="0" sz="2270" u="none" cap="none" strike="noStrike">
              <a:latin typeface="Arial"/>
              <a:ea typeface="Arial"/>
              <a:cs typeface="Arial"/>
              <a:sym typeface="Arial"/>
            </a:endParaRPr>
          </a:p>
        </p:txBody>
      </p:sp>
      <p:pic>
        <p:nvPicPr>
          <p:cNvPr descr="A picture containing person, wall, indoor, clothing&#10;&#10;Description automatically generated" id="249" name="Google Shape;249;p53"/>
          <p:cNvPicPr preferRelativeResize="0"/>
          <p:nvPr/>
        </p:nvPicPr>
        <p:blipFill rotWithShape="1">
          <a:blip r:embed="rId8">
            <a:alphaModFix/>
          </a:blip>
          <a:srcRect b="10404" l="0" r="0" t="0"/>
          <a:stretch/>
        </p:blipFill>
        <p:spPr>
          <a:xfrm>
            <a:off x="6362640" y="2103840"/>
            <a:ext cx="1999800" cy="2280600"/>
          </a:xfrm>
          <a:prstGeom prst="rect">
            <a:avLst/>
          </a:prstGeom>
          <a:noFill/>
          <a:ln>
            <a:noFill/>
          </a:ln>
        </p:spPr>
      </p:pic>
      <p:pic>
        <p:nvPicPr>
          <p:cNvPr id="250" name="Google Shape;250;p53"/>
          <p:cNvPicPr preferRelativeResize="0"/>
          <p:nvPr/>
        </p:nvPicPr>
        <p:blipFill rotWithShape="1">
          <a:blip r:embed="rId9">
            <a:alphaModFix/>
          </a:blip>
          <a:srcRect b="22289" l="14033" r="15922" t="10990"/>
          <a:stretch/>
        </p:blipFill>
        <p:spPr>
          <a:xfrm>
            <a:off x="9054720" y="2103840"/>
            <a:ext cx="2064600" cy="229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8" name="Shape 498"/>
        <p:cNvGrpSpPr/>
        <p:nvPr/>
      </p:nvGrpSpPr>
      <p:grpSpPr>
        <a:xfrm>
          <a:off x="0" y="0"/>
          <a:ext cx="0" cy="0"/>
          <a:chOff x="0" y="0"/>
          <a:chExt cx="0" cy="0"/>
        </a:xfrm>
      </p:grpSpPr>
      <p:sp>
        <p:nvSpPr>
          <p:cNvPr id="499" name="Google Shape;499;p71"/>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500" name="Google Shape;500;p71"/>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501" name="Google Shape;501;p71"/>
          <p:cNvSpPr txBox="1"/>
          <p:nvPr/>
        </p:nvSpPr>
        <p:spPr>
          <a:xfrm>
            <a:off x="860760" y="656640"/>
            <a:ext cx="10879920" cy="9831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502" name="Google Shape;502;p71"/>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503" name="Google Shape;503;p71"/>
          <p:cNvSpPr txBox="1"/>
          <p:nvPr/>
        </p:nvSpPr>
        <p:spPr>
          <a:xfrm>
            <a:off x="880200" y="59040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Reporting</a:t>
            </a:r>
            <a:endParaRPr b="0" sz="4400" strike="noStrike">
              <a:latin typeface="Arial"/>
              <a:ea typeface="Arial"/>
              <a:cs typeface="Arial"/>
              <a:sym typeface="Arial"/>
            </a:endParaRPr>
          </a:p>
        </p:txBody>
      </p:sp>
      <p:sp>
        <p:nvSpPr>
          <p:cNvPr id="504" name="Google Shape;504;p71"/>
          <p:cNvSpPr/>
          <p:nvPr/>
        </p:nvSpPr>
        <p:spPr>
          <a:xfrm>
            <a:off x="9694800" y="130680"/>
            <a:ext cx="2169000" cy="1668600"/>
          </a:xfrm>
          <a:custGeom>
            <a:rect b="b" l="l" r="r" t="t"/>
            <a:pathLst>
              <a:path extrusionOk="0" h="21600" w="28076">
                <a:moveTo>
                  <a:pt x="0" y="10800"/>
                </a:moveTo>
                <a:close/>
              </a:path>
            </a:pathLst>
          </a:custGeom>
          <a:solidFill>
            <a:srgbClr val="F9B135"/>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Conduct</a:t>
            </a:r>
            <a:endParaRPr b="0" sz="2600" strike="noStrike">
              <a:latin typeface="Arial"/>
              <a:ea typeface="Arial"/>
              <a:cs typeface="Arial"/>
              <a:sym typeface="Arial"/>
            </a:endParaRPr>
          </a:p>
        </p:txBody>
      </p:sp>
      <p:sp>
        <p:nvSpPr>
          <p:cNvPr id="505" name="Google Shape;505;p71"/>
          <p:cNvSpPr txBox="1"/>
          <p:nvPr/>
        </p:nvSpPr>
        <p:spPr>
          <a:xfrm>
            <a:off x="4756895" y="1457335"/>
            <a:ext cx="4148400" cy="507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Ensure your children know how to use the report features in the apps they are using and encourage them to talk to you.</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Children may be fearful that they have done something wrong or will be in trouble for their actions online, ensuring that your first priority is always their wellbeing and safety opens opportunities for them to talk.</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External organisations such as CEOP and the NSPCC are also safe places for children to report online harm.</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p:txBody>
      </p:sp>
      <p:pic>
        <p:nvPicPr>
          <p:cNvPr descr="See the source image" id="506" name="Google Shape;506;p71"/>
          <p:cNvPicPr preferRelativeResize="0"/>
          <p:nvPr/>
        </p:nvPicPr>
        <p:blipFill rotWithShape="1">
          <a:blip r:embed="rId5">
            <a:alphaModFix/>
          </a:blip>
          <a:srcRect b="0" l="0" r="0" t="0"/>
          <a:stretch/>
        </p:blipFill>
        <p:spPr>
          <a:xfrm>
            <a:off x="73824" y="1799275"/>
            <a:ext cx="4388434" cy="2583775"/>
          </a:xfrm>
          <a:prstGeom prst="rect">
            <a:avLst/>
          </a:prstGeom>
          <a:noFill/>
          <a:ln>
            <a:noFill/>
          </a:ln>
        </p:spPr>
      </p:pic>
      <p:pic>
        <p:nvPicPr>
          <p:cNvPr descr="Image result for block, report talk online safety" id="507" name="Google Shape;507;p71"/>
          <p:cNvPicPr preferRelativeResize="0"/>
          <p:nvPr/>
        </p:nvPicPr>
        <p:blipFill rotWithShape="1">
          <a:blip r:embed="rId6">
            <a:alphaModFix/>
          </a:blip>
          <a:srcRect b="0" l="0" r="0" t="0"/>
          <a:stretch/>
        </p:blipFill>
        <p:spPr>
          <a:xfrm>
            <a:off x="73835" y="4851390"/>
            <a:ext cx="4495680" cy="1886040"/>
          </a:xfrm>
          <a:prstGeom prst="rect">
            <a:avLst/>
          </a:prstGeom>
          <a:noFill/>
          <a:ln>
            <a:noFill/>
          </a:ln>
        </p:spPr>
      </p:pic>
      <p:pic>
        <p:nvPicPr>
          <p:cNvPr id="508" name="Google Shape;508;p71"/>
          <p:cNvPicPr preferRelativeResize="0"/>
          <p:nvPr/>
        </p:nvPicPr>
        <p:blipFill>
          <a:blip r:embed="rId7">
            <a:alphaModFix/>
          </a:blip>
          <a:stretch>
            <a:fillRect/>
          </a:stretch>
        </p:blipFill>
        <p:spPr>
          <a:xfrm>
            <a:off x="9374212" y="656650"/>
            <a:ext cx="3096088" cy="2530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2" name="Shape 512"/>
        <p:cNvGrpSpPr/>
        <p:nvPr/>
      </p:nvGrpSpPr>
      <p:grpSpPr>
        <a:xfrm>
          <a:off x="0" y="0"/>
          <a:ext cx="0" cy="0"/>
          <a:chOff x="0" y="0"/>
          <a:chExt cx="0" cy="0"/>
        </a:xfrm>
      </p:grpSpPr>
      <p:sp>
        <p:nvSpPr>
          <p:cNvPr id="513" name="Google Shape;513;p72"/>
          <p:cNvSpPr/>
          <p:nvPr/>
        </p:nvSpPr>
        <p:spPr>
          <a:xfrm>
            <a:off x="0" y="599400"/>
            <a:ext cx="790182" cy="731538"/>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514" name="Google Shape;514;p72"/>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515" name="Google Shape;515;p72"/>
          <p:cNvSpPr txBox="1"/>
          <p:nvPr/>
        </p:nvSpPr>
        <p:spPr>
          <a:xfrm>
            <a:off x="860760" y="656640"/>
            <a:ext cx="10879800" cy="9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516" name="Google Shape;516;p72"/>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517" name="Google Shape;517;p72"/>
          <p:cNvSpPr txBox="1"/>
          <p:nvPr/>
        </p:nvSpPr>
        <p:spPr>
          <a:xfrm>
            <a:off x="984000" y="473625"/>
            <a:ext cx="10879800" cy="983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Reporting</a:t>
            </a:r>
            <a:r>
              <a:rPr b="1" lang="en-GB" sz="4400">
                <a:solidFill>
                  <a:srgbClr val="002060"/>
                </a:solidFill>
                <a:latin typeface="Calibri"/>
                <a:ea typeface="Calibri"/>
                <a:cs typeface="Calibri"/>
                <a:sym typeface="Calibri"/>
              </a:rPr>
              <a:t>- Project deSHAME</a:t>
            </a:r>
            <a:endParaRPr b="0" sz="4400" strike="noStrike">
              <a:latin typeface="Arial"/>
              <a:ea typeface="Arial"/>
              <a:cs typeface="Arial"/>
              <a:sym typeface="Arial"/>
            </a:endParaRPr>
          </a:p>
        </p:txBody>
      </p:sp>
      <p:sp>
        <p:nvSpPr>
          <p:cNvPr id="518" name="Google Shape;518;p72"/>
          <p:cNvSpPr/>
          <p:nvPr/>
        </p:nvSpPr>
        <p:spPr>
          <a:xfrm>
            <a:off x="9694800" y="130680"/>
            <a:ext cx="2169011" cy="1668600"/>
          </a:xfrm>
          <a:custGeom>
            <a:rect b="b" l="l" r="r" t="t"/>
            <a:pathLst>
              <a:path extrusionOk="0" h="21600" w="28076">
                <a:moveTo>
                  <a:pt x="0" y="10800"/>
                </a:moveTo>
                <a:close/>
              </a:path>
            </a:pathLst>
          </a:custGeom>
          <a:solidFill>
            <a:srgbClr val="F9B135"/>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Conduct</a:t>
            </a:r>
            <a:endParaRPr b="0" sz="2600" strike="noStrike">
              <a:latin typeface="Arial"/>
              <a:ea typeface="Arial"/>
              <a:cs typeface="Arial"/>
              <a:sym typeface="Arial"/>
            </a:endParaRPr>
          </a:p>
        </p:txBody>
      </p:sp>
      <p:sp>
        <p:nvSpPr>
          <p:cNvPr id="519" name="Google Shape;519;p72"/>
          <p:cNvSpPr txBox="1"/>
          <p:nvPr/>
        </p:nvSpPr>
        <p:spPr>
          <a:xfrm>
            <a:off x="4756895" y="1457335"/>
            <a:ext cx="4148400" cy="507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p:txBody>
      </p:sp>
      <p:sp>
        <p:nvSpPr>
          <p:cNvPr id="520" name="Google Shape;520;p72"/>
          <p:cNvSpPr txBox="1"/>
          <p:nvPr/>
        </p:nvSpPr>
        <p:spPr>
          <a:xfrm>
            <a:off x="4462240" y="5661710"/>
            <a:ext cx="60969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800" u="sng" strike="noStrike">
                <a:solidFill>
                  <a:schemeClr val="hlink"/>
                </a:solidFill>
                <a:latin typeface="Calibri"/>
                <a:ea typeface="Calibri"/>
                <a:cs typeface="Calibri"/>
                <a:sym typeface="Calibri"/>
                <a:hlinkClick r:id="rId5"/>
              </a:rPr>
              <a:t>Tackling online sexual harassment - A film for parents and carers - YouTube</a:t>
            </a:r>
            <a:endParaRPr b="0" sz="1800" strike="noStrike">
              <a:latin typeface="Arial"/>
              <a:ea typeface="Arial"/>
              <a:cs typeface="Arial"/>
              <a:sym typeface="Arial"/>
            </a:endParaRPr>
          </a:p>
        </p:txBody>
      </p:sp>
      <p:pic>
        <p:nvPicPr>
          <p:cNvPr id="521" name="Google Shape;521;p72"/>
          <p:cNvPicPr preferRelativeResize="0"/>
          <p:nvPr/>
        </p:nvPicPr>
        <p:blipFill>
          <a:blip r:embed="rId6">
            <a:alphaModFix/>
          </a:blip>
          <a:stretch>
            <a:fillRect/>
          </a:stretch>
        </p:blipFill>
        <p:spPr>
          <a:xfrm>
            <a:off x="399352" y="4575400"/>
            <a:ext cx="2486815" cy="2032400"/>
          </a:xfrm>
          <a:prstGeom prst="rect">
            <a:avLst/>
          </a:prstGeom>
          <a:noFill/>
          <a:ln>
            <a:noFill/>
          </a:ln>
        </p:spPr>
      </p:pic>
      <p:sp>
        <p:nvSpPr>
          <p:cNvPr id="522" name="Google Shape;522;p72"/>
          <p:cNvSpPr txBox="1"/>
          <p:nvPr/>
        </p:nvSpPr>
        <p:spPr>
          <a:xfrm>
            <a:off x="664050" y="1639750"/>
            <a:ext cx="11519700" cy="330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GB" sz="1800"/>
              <a:t>Project deSHAME worked with over 3000 12-17 year olds across Europe around online sexual harassment. It found…</a:t>
            </a:r>
            <a:endParaRPr sz="1800"/>
          </a:p>
          <a:p>
            <a:pPr indent="0" lvl="0" marL="0" rtl="0" algn="l">
              <a:lnSpc>
                <a:spcPct val="150000"/>
              </a:lnSpc>
              <a:spcBef>
                <a:spcPts val="0"/>
              </a:spcBef>
              <a:spcAft>
                <a:spcPts val="0"/>
              </a:spcAft>
              <a:buNone/>
            </a:pPr>
            <a:r>
              <a:rPr b="1" lang="en-GB" sz="1800"/>
              <a:t>64% </a:t>
            </a:r>
            <a:r>
              <a:rPr lang="en-GB" sz="1800"/>
              <a:t>of young people had seen people they knew </a:t>
            </a:r>
            <a:r>
              <a:rPr b="1" lang="en-GB" sz="1800">
                <a:solidFill>
                  <a:schemeClr val="dk1"/>
                </a:solidFill>
              </a:rPr>
              <a:t>shamed</a:t>
            </a:r>
            <a:r>
              <a:rPr lang="en-GB" sz="1800"/>
              <a:t> online for sexual behaviour</a:t>
            </a:r>
            <a:endParaRPr sz="1800"/>
          </a:p>
          <a:p>
            <a:pPr indent="0" lvl="0" marL="0" rtl="0" algn="l">
              <a:lnSpc>
                <a:spcPct val="150000"/>
              </a:lnSpc>
              <a:spcBef>
                <a:spcPts val="0"/>
              </a:spcBef>
              <a:spcAft>
                <a:spcPts val="0"/>
              </a:spcAft>
              <a:buNone/>
            </a:pPr>
            <a:r>
              <a:rPr b="1" lang="en-GB" sz="1800">
                <a:solidFill>
                  <a:schemeClr val="dk1"/>
                </a:solidFill>
              </a:rPr>
              <a:t>29%</a:t>
            </a:r>
            <a:r>
              <a:rPr lang="en-GB" sz="1800">
                <a:solidFill>
                  <a:schemeClr val="dk1"/>
                </a:solidFill>
              </a:rPr>
              <a:t> of young people had seen </a:t>
            </a:r>
            <a:r>
              <a:rPr b="1" lang="en-GB" sz="1800">
                <a:solidFill>
                  <a:schemeClr val="dk1"/>
                </a:solidFill>
              </a:rPr>
              <a:t>sexual threats</a:t>
            </a:r>
            <a:r>
              <a:rPr lang="en-GB" sz="1800">
                <a:solidFill>
                  <a:schemeClr val="dk1"/>
                </a:solidFill>
              </a:rPr>
              <a:t> made against someone they knew online</a:t>
            </a:r>
            <a:endParaRPr sz="1800">
              <a:solidFill>
                <a:schemeClr val="dk1"/>
              </a:solidFill>
            </a:endParaRPr>
          </a:p>
          <a:p>
            <a:pPr indent="0" lvl="0" marL="0" rtl="0" algn="l">
              <a:lnSpc>
                <a:spcPct val="150000"/>
              </a:lnSpc>
              <a:spcBef>
                <a:spcPts val="0"/>
              </a:spcBef>
              <a:spcAft>
                <a:spcPts val="0"/>
              </a:spcAft>
              <a:buNone/>
            </a:pPr>
            <a:r>
              <a:rPr b="1" lang="en-GB" sz="1800">
                <a:solidFill>
                  <a:schemeClr val="dk1"/>
                </a:solidFill>
              </a:rPr>
              <a:t>50%</a:t>
            </a:r>
            <a:r>
              <a:rPr lang="en-GB" sz="1800">
                <a:solidFill>
                  <a:schemeClr val="dk1"/>
                </a:solidFill>
              </a:rPr>
              <a:t> young people </a:t>
            </a:r>
            <a:r>
              <a:rPr b="1" lang="en-GB" sz="1800">
                <a:solidFill>
                  <a:schemeClr val="dk1"/>
                </a:solidFill>
              </a:rPr>
              <a:t>wouldn’t tell a teacher</a:t>
            </a:r>
            <a:r>
              <a:rPr lang="en-GB" sz="1800">
                <a:solidFill>
                  <a:schemeClr val="dk1"/>
                </a:solidFill>
              </a:rPr>
              <a:t> as they were </a:t>
            </a:r>
            <a:r>
              <a:rPr b="1" lang="en-GB" sz="1800">
                <a:solidFill>
                  <a:schemeClr val="dk1"/>
                </a:solidFill>
              </a:rPr>
              <a:t>afraid</a:t>
            </a:r>
            <a:r>
              <a:rPr lang="en-GB" sz="1800">
                <a:solidFill>
                  <a:schemeClr val="dk1"/>
                </a:solidFill>
              </a:rPr>
              <a:t> of how they would react</a:t>
            </a:r>
            <a:endParaRPr sz="1800">
              <a:solidFill>
                <a:schemeClr val="dk1"/>
              </a:solidFill>
            </a:endParaRPr>
          </a:p>
          <a:p>
            <a:pPr indent="0" lvl="0" marL="0" rtl="0" algn="l">
              <a:lnSpc>
                <a:spcPct val="150000"/>
              </a:lnSpc>
              <a:spcBef>
                <a:spcPts val="0"/>
              </a:spcBef>
              <a:spcAft>
                <a:spcPts val="0"/>
              </a:spcAft>
              <a:buNone/>
            </a:pPr>
            <a:r>
              <a:rPr b="1" lang="en-GB" sz="1800">
                <a:solidFill>
                  <a:schemeClr val="dk1"/>
                </a:solidFill>
              </a:rPr>
              <a:t>53%</a:t>
            </a:r>
            <a:r>
              <a:rPr lang="en-GB" sz="1800">
                <a:solidFill>
                  <a:schemeClr val="dk1"/>
                </a:solidFill>
              </a:rPr>
              <a:t> of young people</a:t>
            </a:r>
            <a:r>
              <a:rPr b="1" lang="en-GB" sz="1800">
                <a:solidFill>
                  <a:schemeClr val="dk1"/>
                </a:solidFill>
              </a:rPr>
              <a:t> won’t tell the police</a:t>
            </a:r>
            <a:r>
              <a:rPr lang="en-GB" sz="1800">
                <a:solidFill>
                  <a:schemeClr val="dk1"/>
                </a:solidFill>
              </a:rPr>
              <a:t> as they are afraid of their</a:t>
            </a:r>
            <a:r>
              <a:rPr b="1" lang="en-GB" sz="1800">
                <a:solidFill>
                  <a:schemeClr val="dk1"/>
                </a:solidFill>
              </a:rPr>
              <a:t> family</a:t>
            </a:r>
            <a:r>
              <a:rPr lang="en-GB" sz="1800">
                <a:solidFill>
                  <a:schemeClr val="dk1"/>
                </a:solidFill>
              </a:rPr>
              <a:t> getting involved</a:t>
            </a:r>
            <a:endParaRPr sz="1800">
              <a:solidFill>
                <a:schemeClr val="dk1"/>
              </a:solidFill>
            </a:endParaRPr>
          </a:p>
          <a:p>
            <a:pPr indent="0" lvl="0" marL="0" rtl="0" algn="l">
              <a:lnSpc>
                <a:spcPct val="150000"/>
              </a:lnSpc>
              <a:spcBef>
                <a:spcPts val="0"/>
              </a:spcBef>
              <a:spcAft>
                <a:spcPts val="0"/>
              </a:spcAft>
              <a:buClr>
                <a:schemeClr val="dk1"/>
              </a:buClr>
              <a:buSzPts val="1100"/>
              <a:buFont typeface="Arial"/>
              <a:buNone/>
            </a:pPr>
            <a:r>
              <a:rPr b="1" lang="en-GB" sz="1800">
                <a:solidFill>
                  <a:schemeClr val="dk1"/>
                </a:solidFill>
              </a:rPr>
              <a:t>43% </a:t>
            </a:r>
            <a:r>
              <a:rPr lang="en-GB" sz="1800">
                <a:solidFill>
                  <a:schemeClr val="dk1"/>
                </a:solidFill>
              </a:rPr>
              <a:t>of young people </a:t>
            </a:r>
            <a:r>
              <a:rPr b="1" lang="en-GB" sz="1800">
                <a:solidFill>
                  <a:schemeClr val="dk1"/>
                </a:solidFill>
              </a:rPr>
              <a:t>won’t report it</a:t>
            </a:r>
            <a:r>
              <a:rPr lang="en-GB" sz="1800">
                <a:solidFill>
                  <a:schemeClr val="dk1"/>
                </a:solidFill>
              </a:rPr>
              <a:t> to the social media platform as they </a:t>
            </a:r>
            <a:r>
              <a:rPr b="1" lang="en-GB" sz="1800">
                <a:solidFill>
                  <a:schemeClr val="dk1"/>
                </a:solidFill>
              </a:rPr>
              <a:t>think it won’t help.</a:t>
            </a:r>
            <a:endParaRPr b="1" sz="18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6" name="Shape 526"/>
        <p:cNvGrpSpPr/>
        <p:nvPr/>
      </p:nvGrpSpPr>
      <p:grpSpPr>
        <a:xfrm>
          <a:off x="0" y="0"/>
          <a:ext cx="0" cy="0"/>
          <a:chOff x="0" y="0"/>
          <a:chExt cx="0" cy="0"/>
        </a:xfrm>
      </p:grpSpPr>
      <p:sp>
        <p:nvSpPr>
          <p:cNvPr id="527" name="Google Shape;527;p73"/>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528" name="Google Shape;528;p73"/>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529" name="Google Shape;529;p73"/>
          <p:cNvSpPr txBox="1"/>
          <p:nvPr/>
        </p:nvSpPr>
        <p:spPr>
          <a:xfrm>
            <a:off x="860760" y="656640"/>
            <a:ext cx="10879920" cy="9831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530" name="Google Shape;530;p73"/>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531" name="Google Shape;531;p73"/>
          <p:cNvSpPr txBox="1"/>
          <p:nvPr/>
        </p:nvSpPr>
        <p:spPr>
          <a:xfrm>
            <a:off x="880200" y="59040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Social Media and Advertisement</a:t>
            </a:r>
            <a:endParaRPr b="0" sz="4400" strike="noStrike">
              <a:latin typeface="Arial"/>
              <a:ea typeface="Arial"/>
              <a:cs typeface="Arial"/>
              <a:sym typeface="Arial"/>
            </a:endParaRPr>
          </a:p>
        </p:txBody>
      </p:sp>
      <p:sp>
        <p:nvSpPr>
          <p:cNvPr id="532" name="Google Shape;532;p73"/>
          <p:cNvSpPr txBox="1"/>
          <p:nvPr/>
        </p:nvSpPr>
        <p:spPr>
          <a:xfrm>
            <a:off x="970050" y="1760200"/>
            <a:ext cx="3637800" cy="1253700"/>
          </a:xfrm>
          <a:prstGeom prst="rect">
            <a:avLst/>
          </a:prstGeom>
          <a:solidFill>
            <a:srgbClr val="9DC3E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800" strike="noStrike">
                <a:solidFill>
                  <a:srgbClr val="000000"/>
                </a:solidFill>
                <a:latin typeface="Roboto"/>
                <a:ea typeface="Roboto"/>
                <a:cs typeface="Roboto"/>
                <a:sym typeface="Roboto"/>
              </a:rPr>
              <a:t>YoungMinds found </a:t>
            </a:r>
            <a:r>
              <a:rPr b="1" lang="en-GB" sz="1800" strike="noStrike">
                <a:solidFill>
                  <a:srgbClr val="000000"/>
                </a:solidFill>
                <a:latin typeface="Roboto"/>
                <a:ea typeface="Roboto"/>
                <a:cs typeface="Roboto"/>
                <a:sym typeface="Roboto"/>
              </a:rPr>
              <a:t>75% </a:t>
            </a:r>
            <a:r>
              <a:rPr b="0" lang="en-GB" sz="1800" strike="noStrike">
                <a:solidFill>
                  <a:srgbClr val="000000"/>
                </a:solidFill>
                <a:latin typeface="Roboto"/>
                <a:ea typeface="Roboto"/>
                <a:cs typeface="Roboto"/>
                <a:sym typeface="Roboto"/>
              </a:rPr>
              <a:t>of young people have experienced</a:t>
            </a:r>
            <a:r>
              <a:rPr b="1" lang="en-GB" sz="1800" strike="noStrike">
                <a:solidFill>
                  <a:srgbClr val="000000"/>
                </a:solidFill>
                <a:latin typeface="Roboto"/>
                <a:ea typeface="Roboto"/>
                <a:cs typeface="Roboto"/>
                <a:sym typeface="Roboto"/>
              </a:rPr>
              <a:t> </a:t>
            </a:r>
            <a:r>
              <a:rPr b="1" lang="en-GB" sz="1800">
                <a:latin typeface="Roboto"/>
                <a:ea typeface="Roboto"/>
                <a:cs typeface="Roboto"/>
                <a:sym typeface="Roboto"/>
              </a:rPr>
              <a:t>periods</a:t>
            </a:r>
            <a:r>
              <a:rPr b="1" lang="en-GB" sz="1800" strike="noStrike">
                <a:solidFill>
                  <a:srgbClr val="000000"/>
                </a:solidFill>
                <a:latin typeface="Roboto"/>
                <a:ea typeface="Roboto"/>
                <a:cs typeface="Roboto"/>
                <a:sym typeface="Roboto"/>
              </a:rPr>
              <a:t> of low self-esteem</a:t>
            </a:r>
            <a:r>
              <a:rPr b="0" lang="en-GB" sz="1800" strike="noStrike">
                <a:solidFill>
                  <a:srgbClr val="000000"/>
                </a:solidFill>
                <a:latin typeface="Roboto"/>
                <a:ea typeface="Roboto"/>
                <a:cs typeface="Roboto"/>
                <a:sym typeface="Roboto"/>
              </a:rPr>
              <a:t> at least once before the age of 13.</a:t>
            </a:r>
            <a:endParaRPr b="0" sz="1800" strike="noStrike">
              <a:latin typeface="Arial"/>
              <a:ea typeface="Arial"/>
              <a:cs typeface="Arial"/>
              <a:sym typeface="Arial"/>
            </a:endParaRPr>
          </a:p>
        </p:txBody>
      </p:sp>
      <p:pic>
        <p:nvPicPr>
          <p:cNvPr descr="See the source image" id="533" name="Google Shape;533;p73"/>
          <p:cNvPicPr preferRelativeResize="0"/>
          <p:nvPr/>
        </p:nvPicPr>
        <p:blipFill rotWithShape="1">
          <a:blip r:embed="rId5">
            <a:alphaModFix/>
          </a:blip>
          <a:srcRect b="0" l="0" r="0" t="0"/>
          <a:stretch/>
        </p:blipFill>
        <p:spPr>
          <a:xfrm>
            <a:off x="5725174" y="1995775"/>
            <a:ext cx="6138626" cy="4612024"/>
          </a:xfrm>
          <a:prstGeom prst="rect">
            <a:avLst/>
          </a:prstGeom>
          <a:noFill/>
          <a:ln>
            <a:noFill/>
          </a:ln>
        </p:spPr>
      </p:pic>
      <p:sp>
        <p:nvSpPr>
          <p:cNvPr id="534" name="Google Shape;534;p73"/>
          <p:cNvSpPr/>
          <p:nvPr/>
        </p:nvSpPr>
        <p:spPr>
          <a:xfrm>
            <a:off x="9567360" y="250200"/>
            <a:ext cx="2398680" cy="1594800"/>
          </a:xfrm>
          <a:custGeom>
            <a:rect b="b" l="l" r="r" t="t"/>
            <a:pathLst>
              <a:path extrusionOk="0" h="21600" w="32485">
                <a:moveTo>
                  <a:pt x="0" y="10800"/>
                </a:moveTo>
                <a:close/>
              </a:path>
            </a:pathLst>
          </a:custGeom>
          <a:solidFill>
            <a:srgbClr val="E13D4D"/>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Commerce</a:t>
            </a:r>
            <a:endParaRPr b="0" sz="2600" strike="noStrike">
              <a:latin typeface="Arial"/>
              <a:ea typeface="Arial"/>
              <a:cs typeface="Arial"/>
              <a:sym typeface="Arial"/>
            </a:endParaRPr>
          </a:p>
        </p:txBody>
      </p:sp>
      <p:pic>
        <p:nvPicPr>
          <p:cNvPr id="535" name="Google Shape;535;p73"/>
          <p:cNvPicPr preferRelativeResize="0"/>
          <p:nvPr/>
        </p:nvPicPr>
        <p:blipFill>
          <a:blip r:embed="rId6">
            <a:alphaModFix/>
          </a:blip>
          <a:stretch>
            <a:fillRect/>
          </a:stretch>
        </p:blipFill>
        <p:spPr>
          <a:xfrm>
            <a:off x="329667" y="3611225"/>
            <a:ext cx="4760410" cy="25177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74"/>
          <p:cNvPicPr preferRelativeResize="0"/>
          <p:nvPr/>
        </p:nvPicPr>
        <p:blipFill>
          <a:blip r:embed="rId3">
            <a:alphaModFix/>
          </a:blip>
          <a:stretch>
            <a:fillRect/>
          </a:stretch>
        </p:blipFill>
        <p:spPr>
          <a:xfrm>
            <a:off x="152733" y="135933"/>
            <a:ext cx="8089165" cy="6451602"/>
          </a:xfrm>
          <a:prstGeom prst="rect">
            <a:avLst/>
          </a:prstGeom>
          <a:noFill/>
          <a:ln>
            <a:noFill/>
          </a:ln>
        </p:spPr>
      </p:pic>
      <p:sp>
        <p:nvSpPr>
          <p:cNvPr id="541" name="Google Shape;541;p74"/>
          <p:cNvSpPr txBox="1"/>
          <p:nvPr/>
        </p:nvSpPr>
        <p:spPr>
          <a:xfrm>
            <a:off x="8408300" y="2572933"/>
            <a:ext cx="3613200" cy="3324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2500">
                <a:solidFill>
                  <a:srgbClr val="141414"/>
                </a:solidFill>
                <a:highlight>
                  <a:srgbClr val="FFFFFF"/>
                </a:highlight>
              </a:rPr>
              <a:t>The study suggests among girls aged 11 to 13, those who had increased their social media in the last 12 months use were less satisfied with life a year later.</a:t>
            </a:r>
            <a:endParaRPr sz="2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5" name="Shape 545"/>
        <p:cNvGrpSpPr/>
        <p:nvPr/>
      </p:nvGrpSpPr>
      <p:grpSpPr>
        <a:xfrm>
          <a:off x="0" y="0"/>
          <a:ext cx="0" cy="0"/>
          <a:chOff x="0" y="0"/>
          <a:chExt cx="0" cy="0"/>
        </a:xfrm>
      </p:grpSpPr>
      <p:sp>
        <p:nvSpPr>
          <p:cNvPr id="546" name="Google Shape;546;p75"/>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547" name="Google Shape;547;p75"/>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548" name="Google Shape;548;p75"/>
          <p:cNvSpPr txBox="1"/>
          <p:nvPr/>
        </p:nvSpPr>
        <p:spPr>
          <a:xfrm>
            <a:off x="860760" y="656640"/>
            <a:ext cx="10879920" cy="9831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549" name="Google Shape;549;p75"/>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550" name="Google Shape;550;p75"/>
          <p:cNvSpPr txBox="1"/>
          <p:nvPr/>
        </p:nvSpPr>
        <p:spPr>
          <a:xfrm>
            <a:off x="880200" y="59040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Gaming to Gambling…</a:t>
            </a:r>
            <a:endParaRPr b="0" sz="4400" strike="noStrike">
              <a:latin typeface="Arial"/>
              <a:ea typeface="Arial"/>
              <a:cs typeface="Arial"/>
              <a:sym typeface="Arial"/>
            </a:endParaRPr>
          </a:p>
        </p:txBody>
      </p:sp>
      <p:sp>
        <p:nvSpPr>
          <p:cNvPr id="551" name="Google Shape;551;p75"/>
          <p:cNvSpPr txBox="1"/>
          <p:nvPr/>
        </p:nvSpPr>
        <p:spPr>
          <a:xfrm>
            <a:off x="143280" y="1410480"/>
            <a:ext cx="4994640" cy="369324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800" strike="noStrike">
                <a:solidFill>
                  <a:srgbClr val="000000"/>
                </a:solidFill>
                <a:latin typeface="Calibri"/>
                <a:ea typeface="Calibri"/>
                <a:cs typeface="Calibri"/>
                <a:sym typeface="Calibri"/>
              </a:rPr>
              <a:t>Social Media and Gaming platforms are using the same psychological methods of enticement that lead to Gambling Addiction in adults.</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1800"/>
              <a:buFont typeface="Arial"/>
              <a:buChar char="•"/>
            </a:pPr>
            <a:r>
              <a:rPr b="0" lang="en-GB" sz="1800" strike="noStrike">
                <a:solidFill>
                  <a:srgbClr val="000000"/>
                </a:solidFill>
                <a:latin typeface="Calibri"/>
                <a:ea typeface="Calibri"/>
                <a:cs typeface="Calibri"/>
                <a:sym typeface="Calibri"/>
              </a:rPr>
              <a:t>Monitor children’s time online</a:t>
            </a:r>
            <a:endParaRPr b="0" sz="1800" strike="noStrike">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1800"/>
              <a:buFont typeface="Arial"/>
              <a:buChar char="•"/>
            </a:pPr>
            <a:r>
              <a:rPr b="0" lang="en-GB" sz="1800" strike="noStrike">
                <a:solidFill>
                  <a:srgbClr val="000000"/>
                </a:solidFill>
                <a:latin typeface="Calibri"/>
                <a:ea typeface="Calibri"/>
                <a:cs typeface="Calibri"/>
                <a:sym typeface="Calibri"/>
              </a:rPr>
              <a:t>Supervise children if they are playing games on devices which have apple pay or easy pay options set up.</a:t>
            </a:r>
            <a:endParaRPr b="0" sz="1800" strike="noStrike">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1800"/>
              <a:buFont typeface="Arial"/>
              <a:buChar char="•"/>
            </a:pPr>
            <a:r>
              <a:rPr b="0" lang="en-GB" sz="1800" strike="noStrike">
                <a:solidFill>
                  <a:srgbClr val="000000"/>
                </a:solidFill>
                <a:latin typeface="Calibri"/>
                <a:ea typeface="Calibri"/>
                <a:cs typeface="Calibri"/>
                <a:sym typeface="Calibri"/>
              </a:rPr>
              <a:t>Discuss how being on social media is making children feel.</a:t>
            </a:r>
            <a:endParaRPr b="0" sz="1800" strike="noStrike">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1800"/>
              <a:buFont typeface="Arial"/>
              <a:buChar char="•"/>
            </a:pPr>
            <a:r>
              <a:rPr b="0" lang="en-GB" sz="1800" strike="noStrike">
                <a:solidFill>
                  <a:srgbClr val="000000"/>
                </a:solidFill>
                <a:latin typeface="Calibri"/>
                <a:ea typeface="Calibri"/>
                <a:cs typeface="Calibri"/>
                <a:sym typeface="Calibri"/>
              </a:rPr>
              <a:t>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p:txBody>
      </p:sp>
      <p:sp>
        <p:nvSpPr>
          <p:cNvPr id="552" name="Google Shape;552;p75"/>
          <p:cNvSpPr/>
          <p:nvPr/>
        </p:nvSpPr>
        <p:spPr>
          <a:xfrm>
            <a:off x="9567360" y="250200"/>
            <a:ext cx="2398680" cy="1594800"/>
          </a:xfrm>
          <a:custGeom>
            <a:rect b="b" l="l" r="r" t="t"/>
            <a:pathLst>
              <a:path extrusionOk="0" h="21600" w="32485">
                <a:moveTo>
                  <a:pt x="0" y="10800"/>
                </a:moveTo>
                <a:close/>
              </a:path>
            </a:pathLst>
          </a:custGeom>
          <a:solidFill>
            <a:srgbClr val="E13D4D"/>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Commerce</a:t>
            </a:r>
            <a:endParaRPr b="0" sz="2600" strike="noStrike">
              <a:latin typeface="Arial"/>
              <a:ea typeface="Arial"/>
              <a:cs typeface="Arial"/>
              <a:sym typeface="Arial"/>
            </a:endParaRPr>
          </a:p>
        </p:txBody>
      </p:sp>
      <p:pic>
        <p:nvPicPr>
          <p:cNvPr descr="See the source image" id="553" name="Google Shape;553;p75"/>
          <p:cNvPicPr preferRelativeResize="0"/>
          <p:nvPr/>
        </p:nvPicPr>
        <p:blipFill rotWithShape="1">
          <a:blip r:embed="rId5">
            <a:alphaModFix/>
          </a:blip>
          <a:srcRect b="0" l="0" r="0" t="0"/>
          <a:stretch/>
        </p:blipFill>
        <p:spPr>
          <a:xfrm>
            <a:off x="8983800" y="4149360"/>
            <a:ext cx="2449800" cy="1658880"/>
          </a:xfrm>
          <a:prstGeom prst="rect">
            <a:avLst/>
          </a:prstGeom>
          <a:noFill/>
          <a:ln>
            <a:noFill/>
          </a:ln>
        </p:spPr>
      </p:pic>
      <p:pic>
        <p:nvPicPr>
          <p:cNvPr descr="See the source image" id="554" name="Google Shape;554;p75"/>
          <p:cNvPicPr preferRelativeResize="0"/>
          <p:nvPr/>
        </p:nvPicPr>
        <p:blipFill rotWithShape="1">
          <a:blip r:embed="rId6">
            <a:alphaModFix/>
          </a:blip>
          <a:srcRect b="0" l="0" r="0" t="0"/>
          <a:stretch/>
        </p:blipFill>
        <p:spPr>
          <a:xfrm>
            <a:off x="8330400" y="1840680"/>
            <a:ext cx="3756240" cy="2242800"/>
          </a:xfrm>
          <a:prstGeom prst="rect">
            <a:avLst/>
          </a:prstGeom>
          <a:noFill/>
          <a:ln>
            <a:noFill/>
          </a:ln>
        </p:spPr>
      </p:pic>
      <p:pic>
        <p:nvPicPr>
          <p:cNvPr descr="See the source image" id="555" name="Google Shape;555;p75"/>
          <p:cNvPicPr preferRelativeResize="0"/>
          <p:nvPr/>
        </p:nvPicPr>
        <p:blipFill rotWithShape="1">
          <a:blip r:embed="rId7">
            <a:alphaModFix/>
          </a:blip>
          <a:srcRect b="70712" l="0" r="0" t="0"/>
          <a:stretch/>
        </p:blipFill>
        <p:spPr>
          <a:xfrm>
            <a:off x="139320" y="4502520"/>
            <a:ext cx="5002920" cy="2170080"/>
          </a:xfrm>
          <a:prstGeom prst="rect">
            <a:avLst/>
          </a:prstGeom>
          <a:noFill/>
          <a:ln>
            <a:noFill/>
          </a:ln>
        </p:spPr>
      </p:pic>
      <p:pic>
        <p:nvPicPr>
          <p:cNvPr descr="See the source image" id="556" name="Google Shape;556;p75"/>
          <p:cNvPicPr preferRelativeResize="0"/>
          <p:nvPr/>
        </p:nvPicPr>
        <p:blipFill rotWithShape="1">
          <a:blip r:embed="rId8">
            <a:alphaModFix/>
          </a:blip>
          <a:srcRect b="0" l="0" r="0" t="0"/>
          <a:stretch/>
        </p:blipFill>
        <p:spPr>
          <a:xfrm>
            <a:off x="5256000" y="1913760"/>
            <a:ext cx="2949480" cy="1951560"/>
          </a:xfrm>
          <a:prstGeom prst="rect">
            <a:avLst/>
          </a:prstGeom>
          <a:noFill/>
          <a:ln>
            <a:noFill/>
          </a:ln>
        </p:spPr>
      </p:pic>
      <p:pic>
        <p:nvPicPr>
          <p:cNvPr descr="See the source image" id="557" name="Google Shape;557;p75"/>
          <p:cNvPicPr preferRelativeResize="0"/>
          <p:nvPr/>
        </p:nvPicPr>
        <p:blipFill rotWithShape="1">
          <a:blip r:embed="rId9">
            <a:alphaModFix/>
          </a:blip>
          <a:srcRect b="20148" l="20573" r="18636" t="20148"/>
          <a:stretch/>
        </p:blipFill>
        <p:spPr>
          <a:xfrm>
            <a:off x="5256000" y="4139280"/>
            <a:ext cx="3075120" cy="2265120"/>
          </a:xfrm>
          <a:prstGeom prst="rect">
            <a:avLst/>
          </a:prstGeom>
          <a:noFill/>
          <a:ln>
            <a:noFill/>
          </a:ln>
        </p:spPr>
      </p:pic>
      <p:pic>
        <p:nvPicPr>
          <p:cNvPr descr="See the source image" id="558" name="Google Shape;558;p75"/>
          <p:cNvPicPr preferRelativeResize="0"/>
          <p:nvPr/>
        </p:nvPicPr>
        <p:blipFill rotWithShape="1">
          <a:blip r:embed="rId10">
            <a:alphaModFix/>
          </a:blip>
          <a:srcRect b="0" l="0" r="0" t="0"/>
          <a:stretch/>
        </p:blipFill>
        <p:spPr>
          <a:xfrm>
            <a:off x="7901280" y="5898600"/>
            <a:ext cx="1208520" cy="7743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2" name="Shape 562"/>
        <p:cNvGrpSpPr/>
        <p:nvPr/>
      </p:nvGrpSpPr>
      <p:grpSpPr>
        <a:xfrm>
          <a:off x="0" y="0"/>
          <a:ext cx="0" cy="0"/>
          <a:chOff x="0" y="0"/>
          <a:chExt cx="0" cy="0"/>
        </a:xfrm>
      </p:grpSpPr>
      <p:sp>
        <p:nvSpPr>
          <p:cNvPr id="563" name="Google Shape;563;p76"/>
          <p:cNvSpPr/>
          <p:nvPr/>
        </p:nvSpPr>
        <p:spPr>
          <a:xfrm>
            <a:off x="0" y="599400"/>
            <a:ext cx="790182" cy="731538"/>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564" name="Google Shape;564;p76"/>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565" name="Google Shape;565;p76"/>
          <p:cNvSpPr txBox="1"/>
          <p:nvPr/>
        </p:nvSpPr>
        <p:spPr>
          <a:xfrm>
            <a:off x="860760" y="656640"/>
            <a:ext cx="10879800" cy="9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566" name="Google Shape;566;p76"/>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567" name="Google Shape;567;p76"/>
          <p:cNvSpPr txBox="1"/>
          <p:nvPr/>
        </p:nvSpPr>
        <p:spPr>
          <a:xfrm>
            <a:off x="880200" y="590400"/>
            <a:ext cx="10879800" cy="983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a:solidFill>
                  <a:srgbClr val="002060"/>
                </a:solidFill>
                <a:latin typeface="Calibri"/>
                <a:ea typeface="Calibri"/>
                <a:cs typeface="Calibri"/>
                <a:sym typeface="Calibri"/>
              </a:rPr>
              <a:t>Who is Andrew Tate?</a:t>
            </a:r>
            <a:endParaRPr b="0" sz="4400" strike="noStrike">
              <a:latin typeface="Arial"/>
              <a:ea typeface="Arial"/>
              <a:cs typeface="Arial"/>
              <a:sym typeface="Arial"/>
            </a:endParaRPr>
          </a:p>
        </p:txBody>
      </p:sp>
      <p:sp>
        <p:nvSpPr>
          <p:cNvPr id="568" name="Google Shape;568;p76"/>
          <p:cNvSpPr txBox="1"/>
          <p:nvPr/>
        </p:nvSpPr>
        <p:spPr>
          <a:xfrm>
            <a:off x="8819280" y="4334400"/>
            <a:ext cx="3150300" cy="17544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p:txBody>
      </p:sp>
      <p:sp>
        <p:nvSpPr>
          <p:cNvPr id="569" name="Google Shape;569;p76"/>
          <p:cNvSpPr/>
          <p:nvPr/>
        </p:nvSpPr>
        <p:spPr>
          <a:xfrm>
            <a:off x="9567360" y="250200"/>
            <a:ext cx="2398692" cy="1594782"/>
          </a:xfrm>
          <a:custGeom>
            <a:rect b="b" l="l" r="r" t="t"/>
            <a:pathLst>
              <a:path extrusionOk="0" h="21600" w="32485">
                <a:moveTo>
                  <a:pt x="0" y="10800"/>
                </a:moveTo>
                <a:close/>
              </a:path>
            </a:pathLst>
          </a:custGeom>
          <a:solidFill>
            <a:srgbClr val="E13D4D"/>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Commerce</a:t>
            </a:r>
            <a:endParaRPr b="0" sz="2600" strike="noStrike">
              <a:latin typeface="Arial"/>
              <a:ea typeface="Arial"/>
              <a:cs typeface="Arial"/>
              <a:sym typeface="Arial"/>
            </a:endParaRPr>
          </a:p>
        </p:txBody>
      </p:sp>
      <p:pic>
        <p:nvPicPr>
          <p:cNvPr id="570" name="Google Shape;570;p76"/>
          <p:cNvPicPr preferRelativeResize="0"/>
          <p:nvPr/>
        </p:nvPicPr>
        <p:blipFill>
          <a:blip r:embed="rId5">
            <a:alphaModFix/>
          </a:blip>
          <a:stretch>
            <a:fillRect/>
          </a:stretch>
        </p:blipFill>
        <p:spPr>
          <a:xfrm>
            <a:off x="8438550" y="2883975"/>
            <a:ext cx="3531024" cy="3723826"/>
          </a:xfrm>
          <a:prstGeom prst="rect">
            <a:avLst/>
          </a:prstGeom>
          <a:noFill/>
          <a:ln>
            <a:noFill/>
          </a:ln>
        </p:spPr>
      </p:pic>
      <p:sp>
        <p:nvSpPr>
          <p:cNvPr id="571" name="Google Shape;571;p76"/>
          <p:cNvSpPr txBox="1"/>
          <p:nvPr/>
        </p:nvSpPr>
        <p:spPr>
          <a:xfrm>
            <a:off x="508975" y="1639750"/>
            <a:ext cx="7447500" cy="514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00">
                <a:solidFill>
                  <a:srgbClr val="141414"/>
                </a:solidFill>
                <a:highlight>
                  <a:srgbClr val="FFFFFF"/>
                </a:highlight>
              </a:rPr>
              <a:t>Andrew Tate is a former kickboxer who rose to fame in 2016 when he was </a:t>
            </a:r>
            <a:r>
              <a:rPr lang="en-GB" sz="1600">
                <a:solidFill>
                  <a:srgbClr val="141414"/>
                </a:solidFill>
                <a:highlight>
                  <a:srgbClr val="FFFFFF"/>
                </a:highlight>
                <a:uFill>
                  <a:noFill/>
                </a:uFill>
                <a:hlinkClick r:id="rId6">
                  <a:extLst>
                    <a:ext uri="{A12FA001-AC4F-418D-AE19-62706E023703}">
                      <ahyp:hlinkClr val="tx"/>
                    </a:ext>
                  </a:extLst>
                </a:hlinkClick>
              </a:rPr>
              <a:t>removed from TV show Big Brother</a:t>
            </a:r>
            <a:r>
              <a:rPr lang="en-GB" sz="1600">
                <a:solidFill>
                  <a:srgbClr val="141414"/>
                </a:solidFill>
                <a:highlight>
                  <a:srgbClr val="FFFFFF"/>
                </a:highlight>
              </a:rPr>
              <a:t> </a:t>
            </a:r>
            <a:r>
              <a:rPr lang="en-GB" sz="1700">
                <a:solidFill>
                  <a:srgbClr val="141414"/>
                </a:solidFill>
                <a:highlight>
                  <a:srgbClr val="FFFFFF"/>
                </a:highlight>
              </a:rPr>
              <a:t>over a video which appeared to depict him attacking a woman.</a:t>
            </a:r>
            <a:endParaRPr sz="1700">
              <a:solidFill>
                <a:srgbClr val="141414"/>
              </a:solidFill>
              <a:highlight>
                <a:srgbClr val="FFFFFF"/>
              </a:highlight>
            </a:endParaRPr>
          </a:p>
          <a:p>
            <a:pPr indent="0" lvl="0" marL="0" rtl="0" algn="l">
              <a:spcBef>
                <a:spcPts val="0"/>
              </a:spcBef>
              <a:spcAft>
                <a:spcPts val="0"/>
              </a:spcAft>
              <a:buNone/>
            </a:pPr>
            <a:r>
              <a:t/>
            </a:r>
            <a:endParaRPr sz="1700">
              <a:solidFill>
                <a:srgbClr val="141414"/>
              </a:solidFill>
              <a:highlight>
                <a:srgbClr val="FFFFFF"/>
              </a:highlight>
            </a:endParaRPr>
          </a:p>
          <a:p>
            <a:pPr indent="0" lvl="0" marL="0" rtl="0" algn="l">
              <a:spcBef>
                <a:spcPts val="0"/>
              </a:spcBef>
              <a:spcAft>
                <a:spcPts val="0"/>
              </a:spcAft>
              <a:buNone/>
            </a:pPr>
            <a:r>
              <a:rPr lang="en-GB" sz="1700">
                <a:solidFill>
                  <a:srgbClr val="141414"/>
                </a:solidFill>
                <a:highlight>
                  <a:srgbClr val="FFFFFF"/>
                </a:highlight>
              </a:rPr>
              <a:t>His influence on social media grew as he continued to share his ‘millionaire lifestyle’. Tate’s became of </a:t>
            </a:r>
            <a:r>
              <a:rPr lang="en-GB" sz="1700">
                <a:solidFill>
                  <a:srgbClr val="141414"/>
                </a:solidFill>
                <a:highlight>
                  <a:srgbClr val="FFFFFF"/>
                </a:highlight>
              </a:rPr>
              <a:t>concern as he used his wide-reaching platform to share his concerning views on women.</a:t>
            </a:r>
            <a:endParaRPr sz="1700">
              <a:solidFill>
                <a:srgbClr val="141414"/>
              </a:solidFill>
              <a:highlight>
                <a:srgbClr val="FFFFFF"/>
              </a:highlight>
            </a:endParaRPr>
          </a:p>
          <a:p>
            <a:pPr indent="0" lvl="0" marL="0" rtl="0" algn="l">
              <a:spcBef>
                <a:spcPts val="0"/>
              </a:spcBef>
              <a:spcAft>
                <a:spcPts val="0"/>
              </a:spcAft>
              <a:buNone/>
            </a:pPr>
            <a:r>
              <a:t/>
            </a:r>
            <a:endParaRPr b="1" sz="1700">
              <a:solidFill>
                <a:srgbClr val="141414"/>
              </a:solidFill>
              <a:highlight>
                <a:srgbClr val="FFFFFF"/>
              </a:highlight>
            </a:endParaRPr>
          </a:p>
          <a:p>
            <a:pPr indent="0" lvl="0" marL="0" rtl="0" algn="l">
              <a:spcBef>
                <a:spcPts val="0"/>
              </a:spcBef>
              <a:spcAft>
                <a:spcPts val="0"/>
              </a:spcAft>
              <a:buClr>
                <a:schemeClr val="dk1"/>
              </a:buClr>
              <a:buSzPts val="1100"/>
              <a:buFont typeface="Arial"/>
              <a:buNone/>
            </a:pPr>
            <a:r>
              <a:rPr b="1" lang="en-GB" sz="1700">
                <a:solidFill>
                  <a:schemeClr val="dk1"/>
                </a:solidFill>
              </a:rPr>
              <a:t>Tate was banned from Twitter for saying women should "bear responsibility" for being sexually assaulted. He has since been reinstated.</a:t>
            </a:r>
            <a:endParaRPr b="1" sz="1700">
              <a:solidFill>
                <a:srgbClr val="141414"/>
              </a:solidFill>
              <a:highlight>
                <a:srgbClr val="FFFFFF"/>
              </a:highlight>
            </a:endParaRPr>
          </a:p>
          <a:p>
            <a:pPr indent="0" lvl="0" marL="0" rtl="0" algn="l">
              <a:spcBef>
                <a:spcPts val="0"/>
              </a:spcBef>
              <a:spcAft>
                <a:spcPts val="0"/>
              </a:spcAft>
              <a:buNone/>
            </a:pPr>
            <a:r>
              <a:t/>
            </a:r>
            <a:endParaRPr sz="1700"/>
          </a:p>
          <a:p>
            <a:pPr indent="0" lvl="0" marL="0" rtl="0" algn="l">
              <a:spcBef>
                <a:spcPts val="0"/>
              </a:spcBef>
              <a:spcAft>
                <a:spcPts val="0"/>
              </a:spcAft>
              <a:buNone/>
            </a:pPr>
            <a:r>
              <a:rPr b="1" lang="en-GB" sz="1700"/>
              <a:t>Numerous social media platforms, including YouTube, Facebook, Instagram and TikTok, have banned him - with the latter saying that "misogyny is a hateful ideology that is not tolerated".</a:t>
            </a:r>
            <a:endParaRPr b="1" sz="1700"/>
          </a:p>
          <a:p>
            <a:pPr indent="0" lvl="0" marL="0" rtl="0" algn="l">
              <a:spcBef>
                <a:spcPts val="0"/>
              </a:spcBef>
              <a:spcAft>
                <a:spcPts val="0"/>
              </a:spcAft>
              <a:buNone/>
            </a:pPr>
            <a:r>
              <a:t/>
            </a:r>
            <a:endParaRPr sz="1700"/>
          </a:p>
          <a:p>
            <a:pPr indent="0" lvl="0" marL="0" rtl="0" algn="l">
              <a:spcBef>
                <a:spcPts val="0"/>
              </a:spcBef>
              <a:spcAft>
                <a:spcPts val="0"/>
              </a:spcAft>
              <a:buNone/>
            </a:pPr>
            <a:r>
              <a:rPr lang="en-GB" sz="1700"/>
              <a:t>Tate and his brother have been arrested and are currently being investigated for Human Trafficking and rape crimes. </a:t>
            </a:r>
            <a:endParaRPr sz="1700"/>
          </a:p>
          <a:p>
            <a:pPr indent="0" lvl="0" marL="0" rtl="0" algn="l">
              <a:spcBef>
                <a:spcPts val="0"/>
              </a:spcBef>
              <a:spcAft>
                <a:spcPts val="0"/>
              </a:spcAft>
              <a:buNone/>
            </a:pPr>
            <a:r>
              <a:t/>
            </a: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5" name="Shape 575"/>
        <p:cNvGrpSpPr/>
        <p:nvPr/>
      </p:nvGrpSpPr>
      <p:grpSpPr>
        <a:xfrm>
          <a:off x="0" y="0"/>
          <a:ext cx="0" cy="0"/>
          <a:chOff x="0" y="0"/>
          <a:chExt cx="0" cy="0"/>
        </a:xfrm>
      </p:grpSpPr>
      <p:sp>
        <p:nvSpPr>
          <p:cNvPr id="576" name="Google Shape;576;p77"/>
          <p:cNvSpPr/>
          <p:nvPr/>
        </p:nvSpPr>
        <p:spPr>
          <a:xfrm>
            <a:off x="0" y="599400"/>
            <a:ext cx="790182" cy="731538"/>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577" name="Google Shape;577;p77"/>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578" name="Google Shape;578;p77"/>
          <p:cNvSpPr txBox="1"/>
          <p:nvPr/>
        </p:nvSpPr>
        <p:spPr>
          <a:xfrm>
            <a:off x="860760" y="656640"/>
            <a:ext cx="10879800" cy="9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579" name="Google Shape;579;p77"/>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580" name="Google Shape;580;p77"/>
          <p:cNvSpPr txBox="1"/>
          <p:nvPr/>
        </p:nvSpPr>
        <p:spPr>
          <a:xfrm>
            <a:off x="880200" y="590400"/>
            <a:ext cx="10879800" cy="983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a:solidFill>
                  <a:srgbClr val="002060"/>
                </a:solidFill>
                <a:latin typeface="Calibri"/>
                <a:ea typeface="Calibri"/>
                <a:cs typeface="Calibri"/>
                <a:sym typeface="Calibri"/>
              </a:rPr>
              <a:t>Toxic Influencing</a:t>
            </a:r>
            <a:endParaRPr b="0" sz="4400" strike="noStrike">
              <a:latin typeface="Arial"/>
              <a:ea typeface="Arial"/>
              <a:cs typeface="Arial"/>
              <a:sym typeface="Arial"/>
            </a:endParaRPr>
          </a:p>
        </p:txBody>
      </p:sp>
      <p:sp>
        <p:nvSpPr>
          <p:cNvPr id="581" name="Google Shape;581;p77"/>
          <p:cNvSpPr/>
          <p:nvPr/>
        </p:nvSpPr>
        <p:spPr>
          <a:xfrm>
            <a:off x="9567360" y="250200"/>
            <a:ext cx="2398692" cy="1594782"/>
          </a:xfrm>
          <a:custGeom>
            <a:rect b="b" l="l" r="r" t="t"/>
            <a:pathLst>
              <a:path extrusionOk="0" h="21600" w="32485">
                <a:moveTo>
                  <a:pt x="0" y="10800"/>
                </a:moveTo>
                <a:close/>
              </a:path>
            </a:pathLst>
          </a:custGeom>
          <a:solidFill>
            <a:srgbClr val="E13D4D"/>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Commerce</a:t>
            </a:r>
            <a:endParaRPr b="0" sz="2600" strike="noStrike">
              <a:latin typeface="Arial"/>
              <a:ea typeface="Arial"/>
              <a:cs typeface="Arial"/>
              <a:sym typeface="Arial"/>
            </a:endParaRPr>
          </a:p>
        </p:txBody>
      </p:sp>
      <p:sp>
        <p:nvSpPr>
          <p:cNvPr id="582" name="Google Shape;582;p77"/>
          <p:cNvSpPr txBox="1"/>
          <p:nvPr/>
        </p:nvSpPr>
        <p:spPr>
          <a:xfrm>
            <a:off x="602750" y="1573500"/>
            <a:ext cx="5960700" cy="526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t>I</a:t>
            </a:r>
            <a:r>
              <a:rPr lang="en-GB" sz="1800"/>
              <a:t>n an interview with another YouTuber, he said he was "absolutely a misogynist".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GB" sz="1800"/>
              <a:t>In that same video, he described women as "intrinsically lazy" and said there was "no such thing as an independent female".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b="1" lang="en-GB" sz="1800"/>
              <a:t>Young boys are particularly drawn into the flash </a:t>
            </a:r>
            <a:r>
              <a:rPr b="1" lang="en-GB" sz="1800"/>
              <a:t>lifestyle</a:t>
            </a:r>
            <a:r>
              <a:rPr b="1" lang="en-GB" sz="1800"/>
              <a:t>, promise of cars, money and fame and are slowly exposed into toxic ideas against women.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GB" sz="1800"/>
              <a:t>Schools across the UK have had growing concern over the comments and behaviours that young boys are expressing in </a:t>
            </a:r>
            <a:endParaRPr b="1" sz="18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
        <p:nvSpPr>
          <p:cNvPr id="583" name="Google Shape;583;p77"/>
          <p:cNvSpPr txBox="1"/>
          <p:nvPr/>
        </p:nvSpPr>
        <p:spPr>
          <a:xfrm>
            <a:off x="7306850" y="945400"/>
            <a:ext cx="4433700" cy="2770500"/>
          </a:xfrm>
          <a:prstGeom prst="rect">
            <a:avLst/>
          </a:prstGeom>
          <a:solidFill>
            <a:srgbClr val="89C2DA"/>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800">
                <a:solidFill>
                  <a:schemeClr val="dk1"/>
                </a:solidFill>
                <a:latin typeface="Impact"/>
                <a:ea typeface="Impact"/>
                <a:cs typeface="Impact"/>
                <a:sym typeface="Impact"/>
              </a:rPr>
              <a:t>"I'm a realist and when you're a realist, you're sexist. </a:t>
            </a:r>
            <a:endParaRPr sz="2800">
              <a:solidFill>
                <a:schemeClr val="dk1"/>
              </a:solidFill>
              <a:latin typeface="Impact"/>
              <a:ea typeface="Impact"/>
              <a:cs typeface="Impact"/>
              <a:sym typeface="Impact"/>
            </a:endParaRPr>
          </a:p>
          <a:p>
            <a:pPr indent="0" lvl="0" marL="0" rtl="0" algn="l">
              <a:spcBef>
                <a:spcPts val="0"/>
              </a:spcBef>
              <a:spcAft>
                <a:spcPts val="0"/>
              </a:spcAft>
              <a:buNone/>
            </a:pPr>
            <a:r>
              <a:t/>
            </a:r>
            <a:endParaRPr sz="2800">
              <a:solidFill>
                <a:schemeClr val="dk1"/>
              </a:solidFill>
              <a:latin typeface="Impact"/>
              <a:ea typeface="Impact"/>
              <a:cs typeface="Impact"/>
              <a:sym typeface="Impact"/>
            </a:endParaRPr>
          </a:p>
          <a:p>
            <a:pPr indent="0" lvl="0" marL="0" rtl="0" algn="l">
              <a:spcBef>
                <a:spcPts val="0"/>
              </a:spcBef>
              <a:spcAft>
                <a:spcPts val="0"/>
              </a:spcAft>
              <a:buNone/>
            </a:pPr>
            <a:r>
              <a:rPr lang="en-GB" sz="2800">
                <a:solidFill>
                  <a:schemeClr val="dk1"/>
                </a:solidFill>
                <a:latin typeface="Impact"/>
                <a:ea typeface="Impact"/>
                <a:cs typeface="Impact"/>
                <a:sym typeface="Impact"/>
              </a:rPr>
              <a:t>There's no way you can be rooted in reality and not be sexist."</a:t>
            </a:r>
            <a:endParaRPr sz="2700">
              <a:latin typeface="Impact"/>
              <a:ea typeface="Impact"/>
              <a:cs typeface="Impact"/>
              <a:sym typeface="Impact"/>
            </a:endParaRPr>
          </a:p>
        </p:txBody>
      </p:sp>
      <p:sp>
        <p:nvSpPr>
          <p:cNvPr id="584" name="Google Shape;584;p77"/>
          <p:cNvSpPr txBox="1"/>
          <p:nvPr/>
        </p:nvSpPr>
        <p:spPr>
          <a:xfrm>
            <a:off x="7541125" y="4300150"/>
            <a:ext cx="36834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GB" sz="1450">
                <a:solidFill>
                  <a:srgbClr val="111111"/>
                </a:solidFill>
                <a:highlight>
                  <a:srgbClr val="FFFFFF"/>
                </a:highlight>
                <a:latin typeface="Roboto"/>
                <a:ea typeface="Roboto"/>
                <a:cs typeface="Roboto"/>
                <a:sym typeface="Roboto"/>
              </a:rPr>
              <a:t>Misogyny</a:t>
            </a:r>
            <a:r>
              <a:rPr b="1" i="1" lang="en-GB" sz="1450">
                <a:solidFill>
                  <a:srgbClr val="111111"/>
                </a:solidFill>
                <a:highlight>
                  <a:srgbClr val="FFFFFF"/>
                </a:highlight>
                <a:latin typeface="Roboto"/>
                <a:ea typeface="Roboto"/>
                <a:cs typeface="Roboto"/>
                <a:sym typeface="Roboto"/>
              </a:rPr>
              <a:t>: </a:t>
            </a:r>
            <a:r>
              <a:rPr b="1" i="1" lang="en-GB" sz="1450">
                <a:solidFill>
                  <a:srgbClr val="111111"/>
                </a:solidFill>
                <a:highlight>
                  <a:srgbClr val="FFFFFF"/>
                </a:highlight>
                <a:latin typeface="Roboto"/>
                <a:ea typeface="Roboto"/>
                <a:cs typeface="Roboto"/>
                <a:sym typeface="Roboto"/>
              </a:rPr>
              <a:t>dislike of, contempt for, or ingrained prejudice against women.</a:t>
            </a:r>
            <a:endParaRPr b="1" i="1"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8" name="Shape 588"/>
        <p:cNvGrpSpPr/>
        <p:nvPr/>
      </p:nvGrpSpPr>
      <p:grpSpPr>
        <a:xfrm>
          <a:off x="0" y="0"/>
          <a:ext cx="0" cy="0"/>
          <a:chOff x="0" y="0"/>
          <a:chExt cx="0" cy="0"/>
        </a:xfrm>
      </p:grpSpPr>
      <p:sp>
        <p:nvSpPr>
          <p:cNvPr id="589" name="Google Shape;589;p78"/>
          <p:cNvSpPr/>
          <p:nvPr/>
        </p:nvSpPr>
        <p:spPr>
          <a:xfrm>
            <a:off x="0" y="599400"/>
            <a:ext cx="790182" cy="731538"/>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590" name="Google Shape;590;p78"/>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591" name="Google Shape;591;p78"/>
          <p:cNvSpPr txBox="1"/>
          <p:nvPr/>
        </p:nvSpPr>
        <p:spPr>
          <a:xfrm>
            <a:off x="860760" y="656640"/>
            <a:ext cx="10879800" cy="9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592" name="Google Shape;592;p78"/>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593" name="Google Shape;593;p78"/>
          <p:cNvSpPr txBox="1"/>
          <p:nvPr/>
        </p:nvSpPr>
        <p:spPr>
          <a:xfrm>
            <a:off x="880200" y="590400"/>
            <a:ext cx="10879800" cy="983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a:solidFill>
                  <a:srgbClr val="002060"/>
                </a:solidFill>
                <a:latin typeface="Calibri"/>
                <a:ea typeface="Calibri"/>
                <a:cs typeface="Calibri"/>
                <a:sym typeface="Calibri"/>
              </a:rPr>
              <a:t>Avoiding Escalation</a:t>
            </a:r>
            <a:endParaRPr b="0" sz="4400" strike="noStrike">
              <a:latin typeface="Arial"/>
              <a:ea typeface="Arial"/>
              <a:cs typeface="Arial"/>
              <a:sym typeface="Arial"/>
            </a:endParaRPr>
          </a:p>
        </p:txBody>
      </p:sp>
      <p:sp>
        <p:nvSpPr>
          <p:cNvPr id="594" name="Google Shape;594;p78"/>
          <p:cNvSpPr txBox="1"/>
          <p:nvPr/>
        </p:nvSpPr>
        <p:spPr>
          <a:xfrm>
            <a:off x="8819280" y="4334400"/>
            <a:ext cx="3150300" cy="17544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800" strike="noStrike">
              <a:latin typeface="Arial"/>
              <a:ea typeface="Arial"/>
              <a:cs typeface="Arial"/>
              <a:sym typeface="Arial"/>
            </a:endParaRPr>
          </a:p>
        </p:txBody>
      </p:sp>
      <p:sp>
        <p:nvSpPr>
          <p:cNvPr id="595" name="Google Shape;595;p78"/>
          <p:cNvSpPr/>
          <p:nvPr/>
        </p:nvSpPr>
        <p:spPr>
          <a:xfrm>
            <a:off x="9567360" y="250200"/>
            <a:ext cx="2398692" cy="1594782"/>
          </a:xfrm>
          <a:custGeom>
            <a:rect b="b" l="l" r="r" t="t"/>
            <a:pathLst>
              <a:path extrusionOk="0" h="21600" w="32485">
                <a:moveTo>
                  <a:pt x="0" y="10800"/>
                </a:moveTo>
                <a:close/>
              </a:path>
            </a:pathLst>
          </a:custGeom>
          <a:solidFill>
            <a:srgbClr val="E13D4D"/>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Commerce</a:t>
            </a:r>
            <a:endParaRPr b="0" sz="2600" strike="noStrike">
              <a:latin typeface="Arial"/>
              <a:ea typeface="Arial"/>
              <a:cs typeface="Arial"/>
              <a:sym typeface="Arial"/>
            </a:endParaRPr>
          </a:p>
        </p:txBody>
      </p:sp>
      <p:pic>
        <p:nvPicPr>
          <p:cNvPr id="596" name="Google Shape;596;p78"/>
          <p:cNvPicPr preferRelativeResize="0"/>
          <p:nvPr/>
        </p:nvPicPr>
        <p:blipFill>
          <a:blip r:embed="rId5">
            <a:alphaModFix/>
          </a:blip>
          <a:stretch>
            <a:fillRect/>
          </a:stretch>
        </p:blipFill>
        <p:spPr>
          <a:xfrm>
            <a:off x="3703975" y="1573490"/>
            <a:ext cx="4913461" cy="491346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0" name="Shape 600"/>
        <p:cNvGrpSpPr/>
        <p:nvPr/>
      </p:nvGrpSpPr>
      <p:grpSpPr>
        <a:xfrm>
          <a:off x="0" y="0"/>
          <a:ext cx="0" cy="0"/>
          <a:chOff x="0" y="0"/>
          <a:chExt cx="0" cy="0"/>
        </a:xfrm>
      </p:grpSpPr>
      <p:pic>
        <p:nvPicPr>
          <p:cNvPr descr="A close up of text on a black background&#10;&#10;Description generated with high confidence" id="601" name="Google Shape;601;p79"/>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602" name="Google Shape;602;p79"/>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603" name="Google Shape;603;p79"/>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604" name="Google Shape;604;p79"/>
          <p:cNvSpPr txBox="1"/>
          <p:nvPr/>
        </p:nvSpPr>
        <p:spPr>
          <a:xfrm>
            <a:off x="860760" y="656640"/>
            <a:ext cx="10879920" cy="9831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5" name="Google Shape;605;p79"/>
          <p:cNvPicPr preferRelativeResize="0"/>
          <p:nvPr/>
        </p:nvPicPr>
        <p:blipFill rotWithShape="1">
          <a:blip r:embed="rId4">
            <a:alphaModFix/>
          </a:blip>
          <a:srcRect b="0" l="0" r="0" t="0"/>
          <a:stretch/>
        </p:blipFill>
        <p:spPr>
          <a:xfrm>
            <a:off x="953280" y="187200"/>
            <a:ext cx="10694880" cy="658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9" name="Shape 609"/>
        <p:cNvGrpSpPr/>
        <p:nvPr/>
      </p:nvGrpSpPr>
      <p:grpSpPr>
        <a:xfrm>
          <a:off x="0" y="0"/>
          <a:ext cx="0" cy="0"/>
          <a:chOff x="0" y="0"/>
          <a:chExt cx="0" cy="0"/>
        </a:xfrm>
      </p:grpSpPr>
      <p:sp>
        <p:nvSpPr>
          <p:cNvPr id="610" name="Google Shape;610;p80"/>
          <p:cNvSpPr/>
          <p:nvPr/>
        </p:nvSpPr>
        <p:spPr>
          <a:xfrm>
            <a:off x="0" y="599400"/>
            <a:ext cx="790182" cy="731538"/>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611" name="Google Shape;611;p80"/>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612" name="Google Shape;612;p80"/>
          <p:cNvSpPr txBox="1"/>
          <p:nvPr/>
        </p:nvSpPr>
        <p:spPr>
          <a:xfrm>
            <a:off x="860760" y="656640"/>
            <a:ext cx="10879800" cy="9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613" name="Google Shape;613;p80"/>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614" name="Google Shape;614;p80"/>
          <p:cNvSpPr txBox="1"/>
          <p:nvPr/>
        </p:nvSpPr>
        <p:spPr>
          <a:xfrm>
            <a:off x="880200" y="590400"/>
            <a:ext cx="10879800" cy="983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a:solidFill>
                  <a:srgbClr val="002060"/>
                </a:solidFill>
                <a:latin typeface="Calibri"/>
                <a:ea typeface="Calibri"/>
                <a:cs typeface="Calibri"/>
                <a:sym typeface="Calibri"/>
              </a:rPr>
              <a:t>Top Takeaways…</a:t>
            </a:r>
            <a:endParaRPr b="0" sz="4400" strike="noStrike">
              <a:latin typeface="Arial"/>
              <a:ea typeface="Arial"/>
              <a:cs typeface="Arial"/>
              <a:sym typeface="Arial"/>
            </a:endParaRPr>
          </a:p>
        </p:txBody>
      </p:sp>
      <p:sp>
        <p:nvSpPr>
          <p:cNvPr id="615" name="Google Shape;615;p80"/>
          <p:cNvSpPr/>
          <p:nvPr/>
        </p:nvSpPr>
        <p:spPr>
          <a:xfrm>
            <a:off x="9567360" y="250200"/>
            <a:ext cx="2398692" cy="1594782"/>
          </a:xfrm>
          <a:custGeom>
            <a:rect b="b" l="l" r="r" t="t"/>
            <a:pathLst>
              <a:path extrusionOk="0" h="21600" w="32485">
                <a:moveTo>
                  <a:pt x="0" y="10800"/>
                </a:moveTo>
                <a:close/>
              </a:path>
            </a:pathLst>
          </a:custGeom>
          <a:solidFill>
            <a:srgbClr val="E13D4D"/>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Commerce</a:t>
            </a:r>
            <a:endParaRPr b="0" sz="2600" strike="noStrike">
              <a:latin typeface="Arial"/>
              <a:ea typeface="Arial"/>
              <a:cs typeface="Arial"/>
              <a:sym typeface="Arial"/>
            </a:endParaRPr>
          </a:p>
        </p:txBody>
      </p:sp>
      <p:sp>
        <p:nvSpPr>
          <p:cNvPr id="616" name="Google Shape;616;p80"/>
          <p:cNvSpPr txBox="1"/>
          <p:nvPr/>
        </p:nvSpPr>
        <p:spPr>
          <a:xfrm>
            <a:off x="602750" y="1573500"/>
            <a:ext cx="11137800" cy="4525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AutoNum type="arabicPeriod"/>
            </a:pPr>
            <a:r>
              <a:rPr lang="en-GB" sz="1800"/>
              <a:t>Access to the </a:t>
            </a:r>
            <a:r>
              <a:rPr lang="en-GB" sz="1800"/>
              <a:t>internet</a:t>
            </a:r>
            <a:r>
              <a:rPr lang="en-GB" sz="1800"/>
              <a:t> is not going to </a:t>
            </a:r>
            <a:r>
              <a:rPr lang="en-GB" sz="1800"/>
              <a:t>disappear and it can have huge benefits for leisure, socialising and education. It is not about removing access but upskilling young people in using it.</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AutoNum type="arabicPeriod"/>
            </a:pPr>
            <a:r>
              <a:rPr lang="en-GB" sz="1800"/>
              <a:t>Communicate! Ask what your children are playing, communicating on and accessing. Make this regular so dialouge is open.</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AutoNum type="arabicPeriod"/>
            </a:pPr>
            <a:r>
              <a:rPr lang="en-GB" sz="1800"/>
              <a:t>Begin the conversations about the pressure to send or receive news, use documentaries or videos as a stimulus for the conversation. Ensure children know they can talk to you and how they can report.</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AutoNum type="arabicPeriod"/>
            </a:pPr>
            <a:r>
              <a:rPr lang="en-GB" sz="1800"/>
              <a:t>Talk about Mental Health and Online Safety, is their feed only showing them one type of body, are they using filters in all their photos?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AutoNum type="arabicPeriod"/>
            </a:pPr>
            <a:r>
              <a:rPr lang="en-GB" sz="1800"/>
              <a:t>Set clear boundaries around phone use and model it. Are you double or triple screening in an evening? Do you have no phones at dinner? Are there curfews on the internet in the morning or evening. </a:t>
            </a:r>
            <a:endParaRPr sz="18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4" name="Shape 254"/>
        <p:cNvGrpSpPr/>
        <p:nvPr/>
      </p:nvGrpSpPr>
      <p:grpSpPr>
        <a:xfrm>
          <a:off x="0" y="0"/>
          <a:ext cx="0" cy="0"/>
          <a:chOff x="0" y="0"/>
          <a:chExt cx="0" cy="0"/>
        </a:xfrm>
      </p:grpSpPr>
      <p:pic>
        <p:nvPicPr>
          <p:cNvPr descr="A close up of text on a black background&#10;&#10;Description generated with high confidence" id="255" name="Google Shape;255;p54"/>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256" name="Google Shape;256;p54"/>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257" name="Google Shape;257;p54"/>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258" name="Google Shape;258;p54"/>
          <p:cNvSpPr txBox="1"/>
          <p:nvPr/>
        </p:nvSpPr>
        <p:spPr>
          <a:xfrm>
            <a:off x="983880" y="585720"/>
            <a:ext cx="837324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Areas we will cover in this training:</a:t>
            </a:r>
            <a:endParaRPr b="0" sz="4400" strike="noStrike">
              <a:latin typeface="Arial"/>
              <a:ea typeface="Arial"/>
              <a:cs typeface="Arial"/>
              <a:sym typeface="Arial"/>
            </a:endParaRPr>
          </a:p>
        </p:txBody>
      </p:sp>
      <p:pic>
        <p:nvPicPr>
          <p:cNvPr descr="A picture containing object&#10;&#10;Description generated with very high confidence" id="259" name="Google Shape;259;p54"/>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260" name="Google Shape;260;p54"/>
          <p:cNvSpPr txBox="1"/>
          <p:nvPr/>
        </p:nvSpPr>
        <p:spPr>
          <a:xfrm>
            <a:off x="838080" y="1825560"/>
            <a:ext cx="10515600" cy="4351320"/>
          </a:xfrm>
          <a:prstGeom prst="rect">
            <a:avLst/>
          </a:prstGeom>
          <a:noFill/>
          <a:ln>
            <a:noFill/>
          </a:ln>
        </p:spPr>
        <p:txBody>
          <a:bodyPr anchorCtr="0" anchor="t" bIns="45700" lIns="91425" spcFirstLastPara="1" rIns="91425" wrap="square" tIns="45700">
            <a:normAutofit/>
          </a:bodyPr>
          <a:lstStyle/>
          <a:p>
            <a:pPr indent="-241300" lvl="0" marL="228600" marR="0" rtl="0" algn="just">
              <a:lnSpc>
                <a:spcPct val="150000"/>
              </a:lnSpc>
              <a:spcBef>
                <a:spcPts val="0"/>
              </a:spcBef>
              <a:spcAft>
                <a:spcPts val="0"/>
              </a:spcAft>
              <a:buClr>
                <a:srgbClr val="000000"/>
              </a:buClr>
              <a:buSzPts val="3400"/>
              <a:buFont typeface="Arial"/>
              <a:buChar char="•"/>
            </a:pPr>
            <a:r>
              <a:rPr lang="en-GB" sz="3400">
                <a:latin typeface="Calibri"/>
                <a:ea typeface="Calibri"/>
                <a:cs typeface="Calibri"/>
                <a:sym typeface="Calibri"/>
              </a:rPr>
              <a:t>Digital Literacy and </a:t>
            </a:r>
            <a:r>
              <a:rPr lang="en-GB" sz="3400">
                <a:latin typeface="Calibri"/>
                <a:ea typeface="Calibri"/>
                <a:cs typeface="Calibri"/>
                <a:sym typeface="Calibri"/>
              </a:rPr>
              <a:t>Digital</a:t>
            </a:r>
            <a:r>
              <a:rPr lang="en-GB" sz="3400">
                <a:latin typeface="Calibri"/>
                <a:ea typeface="Calibri"/>
                <a:cs typeface="Calibri"/>
                <a:sym typeface="Calibri"/>
              </a:rPr>
              <a:t> Defence</a:t>
            </a:r>
            <a:endParaRPr sz="3400">
              <a:latin typeface="Calibri"/>
              <a:ea typeface="Calibri"/>
              <a:cs typeface="Calibri"/>
              <a:sym typeface="Calibri"/>
            </a:endParaRPr>
          </a:p>
          <a:p>
            <a:pPr indent="-241300" lvl="0" marL="228600" marR="0" rtl="0" algn="just">
              <a:lnSpc>
                <a:spcPct val="150000"/>
              </a:lnSpc>
              <a:spcBef>
                <a:spcPts val="0"/>
              </a:spcBef>
              <a:spcAft>
                <a:spcPts val="0"/>
              </a:spcAft>
              <a:buSzPts val="3400"/>
              <a:buFont typeface="Calibri"/>
              <a:buChar char="•"/>
            </a:pPr>
            <a:r>
              <a:rPr lang="en-GB" sz="3400">
                <a:latin typeface="Calibri"/>
                <a:ea typeface="Calibri"/>
                <a:cs typeface="Calibri"/>
                <a:sym typeface="Calibri"/>
              </a:rPr>
              <a:t>Online Safety in the </a:t>
            </a:r>
            <a:r>
              <a:rPr lang="en-GB" sz="3400">
                <a:latin typeface="Calibri"/>
                <a:ea typeface="Calibri"/>
                <a:cs typeface="Calibri"/>
                <a:sym typeface="Calibri"/>
              </a:rPr>
              <a:t>Curriculum</a:t>
            </a:r>
            <a:endParaRPr sz="3400">
              <a:latin typeface="Calibri"/>
              <a:ea typeface="Calibri"/>
              <a:cs typeface="Calibri"/>
              <a:sym typeface="Calibri"/>
            </a:endParaRPr>
          </a:p>
          <a:p>
            <a:pPr indent="-241300" lvl="0" marL="228600" marR="0" rtl="0" algn="just">
              <a:lnSpc>
                <a:spcPct val="150000"/>
              </a:lnSpc>
              <a:spcBef>
                <a:spcPts val="0"/>
              </a:spcBef>
              <a:spcAft>
                <a:spcPts val="0"/>
              </a:spcAft>
              <a:buClr>
                <a:srgbClr val="000000"/>
              </a:buClr>
              <a:buSzPts val="3400"/>
              <a:buFont typeface="Arial"/>
              <a:buChar char="•"/>
            </a:pPr>
            <a:r>
              <a:rPr b="0" lang="en-GB" sz="3400" strike="noStrike">
                <a:solidFill>
                  <a:srgbClr val="000000"/>
                </a:solidFill>
                <a:latin typeface="Calibri"/>
                <a:ea typeface="Calibri"/>
                <a:cs typeface="Calibri"/>
                <a:sym typeface="Calibri"/>
              </a:rPr>
              <a:t>Harmful </a:t>
            </a:r>
            <a:r>
              <a:rPr lang="en-GB" sz="3400">
                <a:latin typeface="Calibri"/>
                <a:ea typeface="Calibri"/>
                <a:cs typeface="Calibri"/>
                <a:sym typeface="Calibri"/>
              </a:rPr>
              <a:t>C</a:t>
            </a:r>
            <a:r>
              <a:rPr b="0" lang="en-GB" sz="3400" strike="noStrike">
                <a:solidFill>
                  <a:srgbClr val="000000"/>
                </a:solidFill>
                <a:latin typeface="Calibri"/>
                <a:ea typeface="Calibri"/>
                <a:cs typeface="Calibri"/>
                <a:sym typeface="Calibri"/>
              </a:rPr>
              <a:t>ontent online</a:t>
            </a:r>
            <a:endParaRPr sz="3400">
              <a:latin typeface="Calibri"/>
              <a:ea typeface="Calibri"/>
              <a:cs typeface="Calibri"/>
              <a:sym typeface="Calibri"/>
            </a:endParaRPr>
          </a:p>
          <a:p>
            <a:pPr indent="-241300" lvl="0" marL="228600" marR="0" rtl="0" algn="just">
              <a:lnSpc>
                <a:spcPct val="150000"/>
              </a:lnSpc>
              <a:spcBef>
                <a:spcPts val="0"/>
              </a:spcBef>
              <a:spcAft>
                <a:spcPts val="0"/>
              </a:spcAft>
              <a:buSzPts val="3400"/>
              <a:buFont typeface="Calibri"/>
              <a:buChar char="•"/>
            </a:pPr>
            <a:r>
              <a:rPr lang="en-GB" sz="3400">
                <a:latin typeface="Calibri"/>
                <a:ea typeface="Calibri"/>
                <a:cs typeface="Calibri"/>
                <a:sym typeface="Calibri"/>
              </a:rPr>
              <a:t>Parental Guidance</a:t>
            </a:r>
            <a:endParaRPr sz="3400">
              <a:latin typeface="Calibri"/>
              <a:ea typeface="Calibri"/>
              <a:cs typeface="Calibri"/>
              <a:sym typeface="Calibri"/>
            </a:endParaRPr>
          </a:p>
          <a:p>
            <a:pPr indent="0" lvl="0" marL="0" marR="0" rtl="0" algn="just">
              <a:lnSpc>
                <a:spcPct val="80000"/>
              </a:lnSpc>
              <a:spcBef>
                <a:spcPts val="1001"/>
              </a:spcBef>
              <a:spcAft>
                <a:spcPts val="0"/>
              </a:spcAft>
              <a:buNone/>
            </a:pPr>
            <a:r>
              <a:rPr b="0" lang="en-GB" sz="2400" strike="noStrike">
                <a:solidFill>
                  <a:srgbClr val="000000"/>
                </a:solidFill>
                <a:latin typeface="Calibri"/>
                <a:ea typeface="Calibri"/>
                <a:cs typeface="Calibri"/>
                <a:sym typeface="Calibri"/>
              </a:rPr>
              <a:t> </a:t>
            </a:r>
            <a:endParaRPr b="0" sz="2400" strike="noStrike">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0" name="Shape 620"/>
        <p:cNvGrpSpPr/>
        <p:nvPr/>
      </p:nvGrpSpPr>
      <p:grpSpPr>
        <a:xfrm>
          <a:off x="0" y="0"/>
          <a:ext cx="0" cy="0"/>
          <a:chOff x="0" y="0"/>
          <a:chExt cx="0" cy="0"/>
        </a:xfrm>
      </p:grpSpPr>
      <p:sp>
        <p:nvSpPr>
          <p:cNvPr id="621" name="Google Shape;621;p81"/>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622" name="Google Shape;622;p81"/>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623" name="Google Shape;623;p81"/>
          <p:cNvSpPr txBox="1"/>
          <p:nvPr/>
        </p:nvSpPr>
        <p:spPr>
          <a:xfrm>
            <a:off x="860760" y="656640"/>
            <a:ext cx="10879920" cy="9831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624" name="Google Shape;624;p81"/>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625" name="Google Shape;625;p81"/>
          <p:cNvSpPr txBox="1"/>
          <p:nvPr/>
        </p:nvSpPr>
        <p:spPr>
          <a:xfrm>
            <a:off x="880200" y="59040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Everything you need to know in one place…</a:t>
            </a:r>
            <a:endParaRPr b="0" sz="4400" strike="noStrike">
              <a:latin typeface="Arial"/>
              <a:ea typeface="Arial"/>
              <a:cs typeface="Arial"/>
              <a:sym typeface="Arial"/>
            </a:endParaRPr>
          </a:p>
        </p:txBody>
      </p:sp>
      <p:sp>
        <p:nvSpPr>
          <p:cNvPr id="626" name="Google Shape;626;p81"/>
          <p:cNvSpPr txBox="1"/>
          <p:nvPr/>
        </p:nvSpPr>
        <p:spPr>
          <a:xfrm>
            <a:off x="527040" y="1913760"/>
            <a:ext cx="4994640" cy="42876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81"/>
          <p:cNvSpPr txBox="1"/>
          <p:nvPr/>
        </p:nvSpPr>
        <p:spPr>
          <a:xfrm>
            <a:off x="8945280" y="45360"/>
            <a:ext cx="244296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800" u="sng" strike="noStrike">
                <a:solidFill>
                  <a:schemeClr val="hlink"/>
                </a:solidFill>
                <a:latin typeface="Calibri"/>
                <a:ea typeface="Calibri"/>
                <a:cs typeface="Calibri"/>
                <a:sym typeface="Calibri"/>
                <a:hlinkClick r:id="rId5"/>
              </a:rPr>
              <a:t>DIGISAFE- Parent SAFE</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rPr b="0" lang="en-GB" sz="1800" u="sng" strike="noStrike">
                <a:solidFill>
                  <a:schemeClr val="hlink"/>
                </a:solidFill>
                <a:latin typeface="Calibri"/>
                <a:ea typeface="Calibri"/>
                <a:cs typeface="Calibri"/>
                <a:sym typeface="Calibri"/>
                <a:hlinkClick r:id="rId6"/>
              </a:rPr>
              <a:t>Home (lgfl.net)</a:t>
            </a:r>
            <a:endParaRPr b="0" sz="1800" strike="noStrike">
              <a:latin typeface="Arial"/>
              <a:ea typeface="Arial"/>
              <a:cs typeface="Arial"/>
              <a:sym typeface="Arial"/>
            </a:endParaRPr>
          </a:p>
        </p:txBody>
      </p:sp>
      <p:pic>
        <p:nvPicPr>
          <p:cNvPr id="628" name="Google Shape;628;p81"/>
          <p:cNvPicPr preferRelativeResize="0"/>
          <p:nvPr/>
        </p:nvPicPr>
        <p:blipFill rotWithShape="1">
          <a:blip r:embed="rId7">
            <a:alphaModFix/>
          </a:blip>
          <a:srcRect b="0" l="0" r="0" t="0"/>
          <a:stretch/>
        </p:blipFill>
        <p:spPr>
          <a:xfrm>
            <a:off x="840960" y="1330920"/>
            <a:ext cx="10406160" cy="2876400"/>
          </a:xfrm>
          <a:prstGeom prst="rect">
            <a:avLst/>
          </a:prstGeom>
          <a:noFill/>
          <a:ln>
            <a:noFill/>
          </a:ln>
        </p:spPr>
      </p:pic>
      <p:sp>
        <p:nvSpPr>
          <p:cNvPr id="629" name="Google Shape;629;p81"/>
          <p:cNvSpPr txBox="1"/>
          <p:nvPr/>
        </p:nvSpPr>
        <p:spPr>
          <a:xfrm>
            <a:off x="880200" y="4299480"/>
            <a:ext cx="8485920" cy="23083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2400" strike="noStrike">
                <a:solidFill>
                  <a:srgbClr val="000000"/>
                </a:solidFill>
                <a:latin typeface="Calibri"/>
                <a:ea typeface="Calibri"/>
                <a:cs typeface="Calibri"/>
                <a:sym typeface="Calibri"/>
              </a:rPr>
              <a:t>Tools for you to check out:</a:t>
            </a:r>
            <a:endParaRPr b="0" sz="2400" strike="noStrike">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2400"/>
              <a:buFont typeface="Arial"/>
              <a:buChar char="•"/>
            </a:pPr>
            <a:r>
              <a:rPr b="0" lang="en-GB" sz="2400" strike="noStrike">
                <a:solidFill>
                  <a:srgbClr val="000000"/>
                </a:solidFill>
                <a:latin typeface="Calibri"/>
                <a:ea typeface="Calibri"/>
                <a:cs typeface="Calibri"/>
                <a:sym typeface="Calibri"/>
              </a:rPr>
              <a:t>Family Digital Agreement</a:t>
            </a:r>
            <a:endParaRPr b="0" sz="2400" strike="noStrike">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2400"/>
              <a:buFont typeface="Arial"/>
              <a:buChar char="•"/>
            </a:pPr>
            <a:r>
              <a:rPr b="0" lang="en-GB" sz="2400" strike="noStrike">
                <a:solidFill>
                  <a:srgbClr val="000000"/>
                </a:solidFill>
                <a:latin typeface="Calibri"/>
                <a:ea typeface="Calibri"/>
                <a:cs typeface="Calibri"/>
                <a:sym typeface="Calibri"/>
              </a:rPr>
              <a:t>Tools and games on how to have conversations about online safety </a:t>
            </a:r>
            <a:endParaRPr b="0" sz="2400" strike="noStrike">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2400"/>
              <a:buFont typeface="Arial"/>
              <a:buChar char="•"/>
            </a:pPr>
            <a:r>
              <a:rPr b="0" lang="en-GB" sz="2400" strike="noStrike">
                <a:solidFill>
                  <a:srgbClr val="000000"/>
                </a:solidFill>
                <a:latin typeface="Calibri"/>
                <a:ea typeface="Calibri"/>
                <a:cs typeface="Calibri"/>
                <a:sym typeface="Calibri"/>
              </a:rPr>
              <a:t> Safe Settings- Apple Screen Time, Google Family Link, Youtube Supervised</a:t>
            </a:r>
            <a:endParaRPr b="0" sz="2400" strike="noStrike">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3" name="Shape 633"/>
        <p:cNvGrpSpPr/>
        <p:nvPr/>
      </p:nvGrpSpPr>
      <p:grpSpPr>
        <a:xfrm>
          <a:off x="0" y="0"/>
          <a:ext cx="0" cy="0"/>
          <a:chOff x="0" y="0"/>
          <a:chExt cx="0" cy="0"/>
        </a:xfrm>
      </p:grpSpPr>
      <p:sp>
        <p:nvSpPr>
          <p:cNvPr id="634" name="Google Shape;634;p82"/>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635" name="Google Shape;635;p82"/>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636" name="Google Shape;636;p82"/>
          <p:cNvSpPr txBox="1"/>
          <p:nvPr/>
        </p:nvSpPr>
        <p:spPr>
          <a:xfrm>
            <a:off x="860760" y="656640"/>
            <a:ext cx="10879920" cy="9831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object&#10;&#10;Description generated with very high confidence" id="637" name="Google Shape;637;p82"/>
          <p:cNvPicPr preferRelativeResize="0"/>
          <p:nvPr/>
        </p:nvPicPr>
        <p:blipFill rotWithShape="1">
          <a:blip r:embed="rId4">
            <a:alphaModFix/>
          </a:blip>
          <a:srcRect b="0" l="0" r="0" t="0"/>
          <a:stretch/>
        </p:blipFill>
        <p:spPr>
          <a:xfrm>
            <a:off x="10166760" y="5874480"/>
            <a:ext cx="1697040" cy="733320"/>
          </a:xfrm>
          <a:prstGeom prst="rect">
            <a:avLst/>
          </a:prstGeom>
          <a:noFill/>
          <a:ln>
            <a:noFill/>
          </a:ln>
        </p:spPr>
      </p:pic>
      <p:sp>
        <p:nvSpPr>
          <p:cNvPr id="638" name="Google Shape;638;p82"/>
          <p:cNvSpPr txBox="1"/>
          <p:nvPr/>
        </p:nvSpPr>
        <p:spPr>
          <a:xfrm>
            <a:off x="880200" y="59040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Everything you need to know in one place…</a:t>
            </a:r>
            <a:endParaRPr b="0" sz="4400" strike="noStrike">
              <a:latin typeface="Arial"/>
              <a:ea typeface="Arial"/>
              <a:cs typeface="Arial"/>
              <a:sym typeface="Arial"/>
            </a:endParaRPr>
          </a:p>
        </p:txBody>
      </p:sp>
      <p:sp>
        <p:nvSpPr>
          <p:cNvPr id="639" name="Google Shape;639;p82"/>
          <p:cNvSpPr txBox="1"/>
          <p:nvPr/>
        </p:nvSpPr>
        <p:spPr>
          <a:xfrm>
            <a:off x="527040" y="1913760"/>
            <a:ext cx="4994640" cy="42876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82"/>
          <p:cNvSpPr txBox="1"/>
          <p:nvPr/>
        </p:nvSpPr>
        <p:spPr>
          <a:xfrm>
            <a:off x="8945280" y="45360"/>
            <a:ext cx="244296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1800" u="sng" strike="noStrike">
                <a:solidFill>
                  <a:schemeClr val="hlink"/>
                </a:solidFill>
                <a:latin typeface="Calibri"/>
                <a:ea typeface="Calibri"/>
                <a:cs typeface="Calibri"/>
                <a:sym typeface="Calibri"/>
                <a:hlinkClick r:id="rId5"/>
              </a:rPr>
              <a:t>DIGISAFE- Parent SAFE</a:t>
            </a:r>
            <a:endParaRPr b="0" sz="1800" strike="noStrike">
              <a:latin typeface="Arial"/>
              <a:ea typeface="Arial"/>
              <a:cs typeface="Arial"/>
              <a:sym typeface="Arial"/>
            </a:endParaRPr>
          </a:p>
          <a:p>
            <a:pPr indent="0" lvl="0" marL="0" marR="0" rtl="0" algn="l">
              <a:lnSpc>
                <a:spcPct val="100000"/>
              </a:lnSpc>
              <a:spcBef>
                <a:spcPts val="0"/>
              </a:spcBef>
              <a:spcAft>
                <a:spcPts val="0"/>
              </a:spcAft>
              <a:buNone/>
            </a:pPr>
            <a:r>
              <a:rPr b="0" lang="en-GB" sz="1800" u="sng" strike="noStrike">
                <a:solidFill>
                  <a:schemeClr val="hlink"/>
                </a:solidFill>
                <a:latin typeface="Calibri"/>
                <a:ea typeface="Calibri"/>
                <a:cs typeface="Calibri"/>
                <a:sym typeface="Calibri"/>
                <a:hlinkClick r:id="rId6"/>
              </a:rPr>
              <a:t>Home (lgfl.net)</a:t>
            </a:r>
            <a:endParaRPr b="0" sz="1800" strike="noStrike">
              <a:latin typeface="Arial"/>
              <a:ea typeface="Arial"/>
              <a:cs typeface="Arial"/>
              <a:sym typeface="Arial"/>
            </a:endParaRPr>
          </a:p>
        </p:txBody>
      </p:sp>
      <p:pic>
        <p:nvPicPr>
          <p:cNvPr id="641" name="Google Shape;641;p82"/>
          <p:cNvPicPr preferRelativeResize="0"/>
          <p:nvPr/>
        </p:nvPicPr>
        <p:blipFill rotWithShape="1">
          <a:blip r:embed="rId7">
            <a:alphaModFix/>
          </a:blip>
          <a:srcRect b="0" l="0" r="0" t="0"/>
          <a:stretch/>
        </p:blipFill>
        <p:spPr>
          <a:xfrm>
            <a:off x="55830" y="1465640"/>
            <a:ext cx="8701920" cy="4743358"/>
          </a:xfrm>
          <a:prstGeom prst="rect">
            <a:avLst/>
          </a:prstGeom>
          <a:noFill/>
          <a:ln>
            <a:noFill/>
          </a:ln>
        </p:spPr>
      </p:pic>
      <p:pic>
        <p:nvPicPr>
          <p:cNvPr id="642" name="Google Shape;642;p82"/>
          <p:cNvPicPr preferRelativeResize="0"/>
          <p:nvPr/>
        </p:nvPicPr>
        <p:blipFill rotWithShape="1">
          <a:blip r:embed="rId8">
            <a:alphaModFix/>
          </a:blip>
          <a:srcRect b="80250" l="0" r="49333" t="0"/>
          <a:stretch/>
        </p:blipFill>
        <p:spPr>
          <a:xfrm>
            <a:off x="4488725" y="4142700"/>
            <a:ext cx="5342850" cy="22452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p83"/>
          <p:cNvPicPr preferRelativeResize="0"/>
          <p:nvPr/>
        </p:nvPicPr>
        <p:blipFill>
          <a:blip r:embed="rId3">
            <a:alphaModFix/>
          </a:blip>
          <a:stretch>
            <a:fillRect/>
          </a:stretch>
        </p:blipFill>
        <p:spPr>
          <a:xfrm>
            <a:off x="2093575" y="179250"/>
            <a:ext cx="8004851" cy="6320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3" name="Shape 653"/>
        <p:cNvGrpSpPr/>
        <p:nvPr/>
      </p:nvGrpSpPr>
      <p:grpSpPr>
        <a:xfrm>
          <a:off x="0" y="0"/>
          <a:ext cx="0" cy="0"/>
          <a:chOff x="0" y="0"/>
          <a:chExt cx="0" cy="0"/>
        </a:xfrm>
      </p:grpSpPr>
      <p:pic>
        <p:nvPicPr>
          <p:cNvPr id="654" name="Google Shape;654;p84"/>
          <p:cNvPicPr preferRelativeResize="0"/>
          <p:nvPr/>
        </p:nvPicPr>
        <p:blipFill rotWithShape="1">
          <a:blip r:embed="rId3">
            <a:alphaModFix/>
          </a:blip>
          <a:srcRect b="51366" l="0" r="0" t="0"/>
          <a:stretch/>
        </p:blipFill>
        <p:spPr>
          <a:xfrm>
            <a:off x="193675" y="0"/>
            <a:ext cx="11804775" cy="3335250"/>
          </a:xfrm>
          <a:prstGeom prst="rect">
            <a:avLst/>
          </a:prstGeom>
          <a:noFill/>
          <a:ln>
            <a:noFill/>
          </a:ln>
        </p:spPr>
      </p:pic>
      <p:pic>
        <p:nvPicPr>
          <p:cNvPr id="655" name="Google Shape;655;p84"/>
          <p:cNvPicPr preferRelativeResize="0"/>
          <p:nvPr/>
        </p:nvPicPr>
        <p:blipFill>
          <a:blip r:embed="rId4">
            <a:alphaModFix/>
          </a:blip>
          <a:stretch>
            <a:fillRect/>
          </a:stretch>
        </p:blipFill>
        <p:spPr>
          <a:xfrm>
            <a:off x="1887663" y="3434075"/>
            <a:ext cx="8416809" cy="32179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9" name="Shape 659"/>
        <p:cNvGrpSpPr/>
        <p:nvPr/>
      </p:nvGrpSpPr>
      <p:grpSpPr>
        <a:xfrm>
          <a:off x="0" y="0"/>
          <a:ext cx="0" cy="0"/>
          <a:chOff x="0" y="0"/>
          <a:chExt cx="0" cy="0"/>
        </a:xfrm>
      </p:grpSpPr>
      <p:pic>
        <p:nvPicPr>
          <p:cNvPr descr="EC8302 ELP Logo white shape_v2" id="660" name="Google Shape;660;p85"/>
          <p:cNvPicPr preferRelativeResize="0"/>
          <p:nvPr/>
        </p:nvPicPr>
        <p:blipFill rotWithShape="1">
          <a:blip r:embed="rId3">
            <a:alphaModFix/>
          </a:blip>
          <a:srcRect b="0" l="0" r="0" t="0"/>
          <a:stretch/>
        </p:blipFill>
        <p:spPr>
          <a:xfrm>
            <a:off x="8269200" y="5752080"/>
            <a:ext cx="3913200" cy="1127160"/>
          </a:xfrm>
          <a:prstGeom prst="rect">
            <a:avLst/>
          </a:prstGeom>
          <a:noFill/>
          <a:ln>
            <a:noFill/>
          </a:ln>
        </p:spPr>
      </p:pic>
      <p:sp>
        <p:nvSpPr>
          <p:cNvPr id="661" name="Google Shape;661;p85"/>
          <p:cNvSpPr txBox="1"/>
          <p:nvPr/>
        </p:nvSpPr>
        <p:spPr>
          <a:xfrm>
            <a:off x="594360" y="114480"/>
            <a:ext cx="11106600" cy="1391400"/>
          </a:xfrm>
          <a:prstGeom prst="rect">
            <a:avLst/>
          </a:prstGeom>
          <a:noFill/>
          <a:ln>
            <a:noFill/>
          </a:ln>
        </p:spPr>
        <p:txBody>
          <a:bodyPr anchorCtr="1" anchor="t" bIns="45700" lIns="91425" spcFirstLastPara="1" rIns="91425" wrap="square" tIns="45700">
            <a:noAutofit/>
          </a:bodyPr>
          <a:lstStyle/>
          <a:p>
            <a:pPr indent="0" lvl="0" marL="0" marR="0" rtl="0" algn="ctr">
              <a:lnSpc>
                <a:spcPct val="90000"/>
              </a:lnSpc>
              <a:spcBef>
                <a:spcPts val="0"/>
              </a:spcBef>
              <a:spcAft>
                <a:spcPts val="0"/>
              </a:spcAft>
              <a:buNone/>
            </a:pPr>
            <a:r>
              <a:rPr b="1" lang="en-GB" sz="4800" strike="noStrike">
                <a:solidFill>
                  <a:srgbClr val="2E3092"/>
                </a:solidFill>
                <a:latin typeface="Calibri"/>
                <a:ea typeface="Calibri"/>
                <a:cs typeface="Calibri"/>
                <a:sym typeface="Calibri"/>
              </a:rPr>
              <a:t>Thank you for attending</a:t>
            </a:r>
            <a:endParaRPr b="0" sz="4800" strike="noStrike">
              <a:latin typeface="Arial"/>
              <a:ea typeface="Arial"/>
              <a:cs typeface="Arial"/>
              <a:sym typeface="Arial"/>
            </a:endParaRPr>
          </a:p>
          <a:p>
            <a:pPr indent="0" lvl="0" marL="0" marR="0" rtl="0" algn="ctr">
              <a:lnSpc>
                <a:spcPct val="90000"/>
              </a:lnSpc>
              <a:spcBef>
                <a:spcPts val="0"/>
              </a:spcBef>
              <a:spcAft>
                <a:spcPts val="0"/>
              </a:spcAft>
              <a:buNone/>
            </a:pPr>
            <a:r>
              <a:t/>
            </a:r>
            <a:endParaRPr b="0" sz="4800" strike="noStrike">
              <a:latin typeface="Arial"/>
              <a:ea typeface="Arial"/>
              <a:cs typeface="Arial"/>
              <a:sym typeface="Arial"/>
            </a:endParaRPr>
          </a:p>
        </p:txBody>
      </p:sp>
      <p:pic>
        <p:nvPicPr>
          <p:cNvPr id="662" name="Google Shape;662;p85"/>
          <p:cNvPicPr preferRelativeResize="0"/>
          <p:nvPr/>
        </p:nvPicPr>
        <p:blipFill>
          <a:blip r:embed="rId4">
            <a:alphaModFix/>
          </a:blip>
          <a:stretch>
            <a:fillRect/>
          </a:stretch>
        </p:blipFill>
        <p:spPr>
          <a:xfrm>
            <a:off x="2643562" y="1666625"/>
            <a:ext cx="6552900" cy="3524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4" name="Shape 264"/>
        <p:cNvGrpSpPr/>
        <p:nvPr/>
      </p:nvGrpSpPr>
      <p:grpSpPr>
        <a:xfrm>
          <a:off x="0" y="0"/>
          <a:ext cx="0" cy="0"/>
          <a:chOff x="0" y="0"/>
          <a:chExt cx="0" cy="0"/>
        </a:xfrm>
      </p:grpSpPr>
      <p:sp>
        <p:nvSpPr>
          <p:cNvPr id="265" name="Google Shape;265;p55"/>
          <p:cNvSpPr txBox="1"/>
          <p:nvPr/>
        </p:nvSpPr>
        <p:spPr>
          <a:xfrm>
            <a:off x="838080" y="365040"/>
            <a:ext cx="10515600" cy="132552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b="0" sz="4400" strike="noStrike">
              <a:latin typeface="Arial"/>
              <a:ea typeface="Arial"/>
              <a:cs typeface="Arial"/>
              <a:sym typeface="Arial"/>
            </a:endParaRPr>
          </a:p>
        </p:txBody>
      </p:sp>
      <p:sp>
        <p:nvSpPr>
          <p:cNvPr id="266" name="Google Shape;266;p55"/>
          <p:cNvSpPr txBox="1"/>
          <p:nvPr/>
        </p:nvSpPr>
        <p:spPr>
          <a:xfrm>
            <a:off x="838080" y="1825560"/>
            <a:ext cx="10515600" cy="435132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b="0" sz="3200" strike="noStrike">
              <a:latin typeface="Arial"/>
              <a:ea typeface="Arial"/>
              <a:cs typeface="Arial"/>
              <a:sym typeface="Arial"/>
            </a:endParaRPr>
          </a:p>
        </p:txBody>
      </p:sp>
      <p:pic>
        <p:nvPicPr>
          <p:cNvPr id="267" name="Google Shape;267;p55"/>
          <p:cNvPicPr preferRelativeResize="0"/>
          <p:nvPr/>
        </p:nvPicPr>
        <p:blipFill rotWithShape="1">
          <a:blip r:embed="rId3">
            <a:alphaModFix/>
          </a:blip>
          <a:srcRect b="0" l="0" r="0" t="0"/>
          <a:stretch/>
        </p:blipFill>
        <p:spPr>
          <a:xfrm>
            <a:off x="12240" y="0"/>
            <a:ext cx="12193920" cy="6875640"/>
          </a:xfrm>
          <a:prstGeom prst="rect">
            <a:avLst/>
          </a:prstGeom>
          <a:noFill/>
          <a:ln>
            <a:noFill/>
          </a:ln>
        </p:spPr>
      </p:pic>
      <p:sp>
        <p:nvSpPr>
          <p:cNvPr id="268" name="Google Shape;268;p55"/>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FFFFFF"/>
          </a:solidFill>
          <a:ln>
            <a:noFill/>
          </a:ln>
        </p:spPr>
      </p:sp>
      <p:sp>
        <p:nvSpPr>
          <p:cNvPr id="269" name="Google Shape;269;p55"/>
          <p:cNvSpPr txBox="1"/>
          <p:nvPr/>
        </p:nvSpPr>
        <p:spPr>
          <a:xfrm>
            <a:off x="983880" y="585720"/>
            <a:ext cx="9426600" cy="983160"/>
          </a:xfrm>
          <a:prstGeom prst="rect">
            <a:avLst/>
          </a:prstGeom>
          <a:noFill/>
          <a:ln>
            <a:noFill/>
          </a:ln>
        </p:spPr>
        <p:txBody>
          <a:bodyPr anchorCtr="1" anchor="t" bIns="45700" lIns="91425" spcFirstLastPara="1" rIns="91425" wrap="square" tIns="45700">
            <a:noAutofit/>
          </a:bodyPr>
          <a:lstStyle/>
          <a:p>
            <a:pPr indent="0" lvl="0" marL="0" marR="0" rtl="0" algn="ctr">
              <a:lnSpc>
                <a:spcPct val="90000"/>
              </a:lnSpc>
              <a:spcBef>
                <a:spcPts val="0"/>
              </a:spcBef>
              <a:spcAft>
                <a:spcPts val="0"/>
              </a:spcAft>
              <a:buNone/>
            </a:pPr>
            <a:r>
              <a:rPr b="1" lang="en-GB" sz="4400" strike="noStrike">
                <a:solidFill>
                  <a:srgbClr val="000000"/>
                </a:solidFill>
                <a:latin typeface="Calibri"/>
                <a:ea typeface="Calibri"/>
                <a:cs typeface="Calibri"/>
                <a:sym typeface="Calibri"/>
              </a:rPr>
              <a:t>What do we aim to protect children from when they are outside the home?</a:t>
            </a:r>
            <a:endParaRPr b="0" sz="4400" strike="noStrike">
              <a:latin typeface="Arial"/>
              <a:ea typeface="Arial"/>
              <a:cs typeface="Arial"/>
              <a:sym typeface="Arial"/>
            </a:endParaRPr>
          </a:p>
        </p:txBody>
      </p:sp>
      <p:sp>
        <p:nvSpPr>
          <p:cNvPr id="270" name="Google Shape;270;p55"/>
          <p:cNvSpPr/>
          <p:nvPr/>
        </p:nvSpPr>
        <p:spPr>
          <a:xfrm>
            <a:off x="2594520" y="1926720"/>
            <a:ext cx="406440" cy="406440"/>
          </a:xfrm>
          <a:custGeom>
            <a:rect b="b" l="l" r="r" t="t"/>
            <a:pathLst>
              <a:path extrusionOk="0" h="21600" w="21600">
                <a:moveTo>
                  <a:pt x="0" y="0"/>
                </a:moveTo>
                <a:lnTo>
                  <a:pt x="21600" y="0"/>
                </a:lnTo>
                <a:lnTo>
                  <a:pt x="21600" y="21600"/>
                </a:lnTo>
                <a:lnTo>
                  <a:pt x="0" y="21600"/>
                </a:lnTo>
                <a:close/>
              </a:path>
            </a:pathLst>
          </a:custGeom>
          <a:noFill/>
          <a:ln>
            <a:noFill/>
          </a:ln>
        </p:spPr>
      </p:sp>
      <p:pic>
        <p:nvPicPr>
          <p:cNvPr descr="A close up of text on a black background&#10;&#10;Description generated with high confidence" id="271" name="Google Shape;271;p55"/>
          <p:cNvPicPr preferRelativeResize="0"/>
          <p:nvPr/>
        </p:nvPicPr>
        <p:blipFill rotWithShape="1">
          <a:blip r:embed="rId4">
            <a:alphaModFix/>
          </a:blip>
          <a:srcRect b="0" l="0" r="0" t="0"/>
          <a:stretch/>
        </p:blipFill>
        <p:spPr>
          <a:xfrm>
            <a:off x="12240" y="5168520"/>
            <a:ext cx="1341360" cy="1679040"/>
          </a:xfrm>
          <a:prstGeom prst="rect">
            <a:avLst/>
          </a:prstGeom>
          <a:noFill/>
          <a:ln>
            <a:noFill/>
          </a:ln>
        </p:spPr>
      </p:pic>
      <p:pic>
        <p:nvPicPr>
          <p:cNvPr descr="A close up of text on a black background&#10;&#10;Description generated with high confidence" id="272" name="Google Shape;272;p55"/>
          <p:cNvPicPr preferRelativeResize="0"/>
          <p:nvPr/>
        </p:nvPicPr>
        <p:blipFill rotWithShape="1">
          <a:blip r:embed="rId4">
            <a:alphaModFix/>
          </a:blip>
          <a:srcRect b="0" l="0" r="0" t="0"/>
          <a:stretch/>
        </p:blipFill>
        <p:spPr>
          <a:xfrm rot="10800000">
            <a:off x="10680120" y="-28440"/>
            <a:ext cx="1517400" cy="1899360"/>
          </a:xfrm>
          <a:prstGeom prst="rect">
            <a:avLst/>
          </a:prstGeom>
          <a:noFill/>
          <a:ln>
            <a:noFill/>
          </a:ln>
        </p:spPr>
      </p:pic>
      <p:pic>
        <p:nvPicPr>
          <p:cNvPr descr="A picture containing object&#10;&#10;Description generated with very high confidence" id="273" name="Google Shape;273;p55"/>
          <p:cNvPicPr preferRelativeResize="0"/>
          <p:nvPr/>
        </p:nvPicPr>
        <p:blipFill rotWithShape="1">
          <a:blip r:embed="rId5">
            <a:alphaModFix/>
          </a:blip>
          <a:srcRect b="0" l="0" r="0" t="0"/>
          <a:stretch/>
        </p:blipFill>
        <p:spPr>
          <a:xfrm>
            <a:off x="10346400" y="5952240"/>
            <a:ext cx="1517400" cy="655560"/>
          </a:xfrm>
          <a:prstGeom prst="rect">
            <a:avLst/>
          </a:prstGeom>
          <a:noFill/>
          <a:ln>
            <a:noFill/>
          </a:ln>
        </p:spPr>
      </p:pic>
      <p:sp>
        <p:nvSpPr>
          <p:cNvPr id="274" name="Google Shape;274;p55"/>
          <p:cNvSpPr txBox="1"/>
          <p:nvPr/>
        </p:nvSpPr>
        <p:spPr>
          <a:xfrm>
            <a:off x="838080" y="2401200"/>
            <a:ext cx="2162880" cy="584640"/>
          </a:xfrm>
          <a:prstGeom prst="rect">
            <a:avLst/>
          </a:prstGeom>
          <a:noFill/>
          <a:ln>
            <a:noFill/>
          </a:ln>
        </p:spPr>
        <p:txBody>
          <a:bodyPr anchorCtr="1" anchor="t" bIns="45700" lIns="91425" spcFirstLastPara="1" rIns="91425" wrap="square" tIns="45700">
            <a:noAutofit/>
          </a:bodyPr>
          <a:lstStyle/>
          <a:p>
            <a:pPr indent="0" lvl="0" marL="0" marR="0" rtl="0" algn="ctr">
              <a:lnSpc>
                <a:spcPct val="100000"/>
              </a:lnSpc>
              <a:spcBef>
                <a:spcPts val="0"/>
              </a:spcBef>
              <a:spcAft>
                <a:spcPts val="0"/>
              </a:spcAft>
              <a:buNone/>
            </a:pPr>
            <a:r>
              <a:rPr b="1" lang="en-GB" sz="3200" strike="noStrike">
                <a:solidFill>
                  <a:srgbClr val="000000"/>
                </a:solidFill>
                <a:latin typeface="Calibri"/>
                <a:ea typeface="Calibri"/>
                <a:cs typeface="Calibri"/>
                <a:sym typeface="Calibri"/>
              </a:rPr>
              <a:t>Strangers</a:t>
            </a:r>
            <a:endParaRPr b="0" sz="3200" strike="noStrike">
              <a:latin typeface="Arial"/>
              <a:ea typeface="Arial"/>
              <a:cs typeface="Arial"/>
              <a:sym typeface="Arial"/>
            </a:endParaRPr>
          </a:p>
        </p:txBody>
      </p:sp>
      <p:sp>
        <p:nvSpPr>
          <p:cNvPr id="275" name="Google Shape;275;p55"/>
          <p:cNvSpPr txBox="1"/>
          <p:nvPr/>
        </p:nvSpPr>
        <p:spPr>
          <a:xfrm>
            <a:off x="331200" y="4646160"/>
            <a:ext cx="2162880" cy="584640"/>
          </a:xfrm>
          <a:prstGeom prst="rect">
            <a:avLst/>
          </a:prstGeom>
          <a:noFill/>
          <a:ln>
            <a:noFill/>
          </a:ln>
        </p:spPr>
        <p:txBody>
          <a:bodyPr anchorCtr="1" anchor="t" bIns="45700" lIns="91425" spcFirstLastPara="1" rIns="91425" wrap="square" tIns="45700">
            <a:noAutofit/>
          </a:bodyPr>
          <a:lstStyle/>
          <a:p>
            <a:pPr indent="0" lvl="0" marL="0" marR="0" rtl="0" algn="ctr">
              <a:lnSpc>
                <a:spcPct val="100000"/>
              </a:lnSpc>
              <a:spcBef>
                <a:spcPts val="0"/>
              </a:spcBef>
              <a:spcAft>
                <a:spcPts val="0"/>
              </a:spcAft>
              <a:buNone/>
            </a:pPr>
            <a:r>
              <a:rPr b="1" lang="en-GB" sz="3200" strike="noStrike">
                <a:solidFill>
                  <a:srgbClr val="000000"/>
                </a:solidFill>
                <a:latin typeface="Calibri"/>
                <a:ea typeface="Calibri"/>
                <a:cs typeface="Calibri"/>
                <a:sym typeface="Calibri"/>
              </a:rPr>
              <a:t>Violence</a:t>
            </a:r>
            <a:endParaRPr b="0" sz="3200" strike="noStrike">
              <a:latin typeface="Arial"/>
              <a:ea typeface="Arial"/>
              <a:cs typeface="Arial"/>
              <a:sym typeface="Arial"/>
            </a:endParaRPr>
          </a:p>
        </p:txBody>
      </p:sp>
      <p:sp>
        <p:nvSpPr>
          <p:cNvPr id="276" name="Google Shape;276;p55"/>
          <p:cNvSpPr txBox="1"/>
          <p:nvPr/>
        </p:nvSpPr>
        <p:spPr>
          <a:xfrm>
            <a:off x="9133920" y="2201400"/>
            <a:ext cx="2729880" cy="1569600"/>
          </a:xfrm>
          <a:prstGeom prst="rect">
            <a:avLst/>
          </a:prstGeom>
          <a:noFill/>
          <a:ln>
            <a:noFill/>
          </a:ln>
        </p:spPr>
        <p:txBody>
          <a:bodyPr anchorCtr="1" anchor="t" bIns="45700" lIns="91425" spcFirstLastPara="1" rIns="91425" wrap="square" tIns="45700">
            <a:noAutofit/>
          </a:bodyPr>
          <a:lstStyle/>
          <a:p>
            <a:pPr indent="0" lvl="0" marL="0" marR="0" rtl="0" algn="ctr">
              <a:lnSpc>
                <a:spcPct val="100000"/>
              </a:lnSpc>
              <a:spcBef>
                <a:spcPts val="0"/>
              </a:spcBef>
              <a:spcAft>
                <a:spcPts val="0"/>
              </a:spcAft>
              <a:buNone/>
            </a:pPr>
            <a:r>
              <a:rPr b="1" lang="en-GB" sz="3200" strike="noStrike">
                <a:solidFill>
                  <a:srgbClr val="000000"/>
                </a:solidFill>
                <a:latin typeface="Calibri"/>
                <a:ea typeface="Calibri"/>
                <a:cs typeface="Calibri"/>
                <a:sym typeface="Calibri"/>
              </a:rPr>
              <a:t>Exposure to drugs and alcohol</a:t>
            </a:r>
            <a:endParaRPr b="0" sz="3200" strike="noStrike">
              <a:latin typeface="Arial"/>
              <a:ea typeface="Arial"/>
              <a:cs typeface="Arial"/>
              <a:sym typeface="Arial"/>
            </a:endParaRPr>
          </a:p>
        </p:txBody>
      </p:sp>
      <p:sp>
        <p:nvSpPr>
          <p:cNvPr id="277" name="Google Shape;277;p55"/>
          <p:cNvSpPr txBox="1"/>
          <p:nvPr/>
        </p:nvSpPr>
        <p:spPr>
          <a:xfrm>
            <a:off x="4446360" y="3124440"/>
            <a:ext cx="2729880" cy="1077120"/>
          </a:xfrm>
          <a:prstGeom prst="rect">
            <a:avLst/>
          </a:prstGeom>
          <a:noFill/>
          <a:ln>
            <a:noFill/>
          </a:ln>
        </p:spPr>
        <p:txBody>
          <a:bodyPr anchorCtr="1" anchor="t" bIns="45700" lIns="91425" spcFirstLastPara="1" rIns="91425" wrap="square" tIns="45700">
            <a:noAutofit/>
          </a:bodyPr>
          <a:lstStyle/>
          <a:p>
            <a:pPr indent="0" lvl="0" marL="0" marR="0" rtl="0" algn="ctr">
              <a:lnSpc>
                <a:spcPct val="100000"/>
              </a:lnSpc>
              <a:spcBef>
                <a:spcPts val="0"/>
              </a:spcBef>
              <a:spcAft>
                <a:spcPts val="0"/>
              </a:spcAft>
              <a:buNone/>
            </a:pPr>
            <a:r>
              <a:rPr b="1" lang="en-GB" sz="3200" strike="noStrike">
                <a:solidFill>
                  <a:srgbClr val="000000"/>
                </a:solidFill>
                <a:latin typeface="Calibri"/>
                <a:ea typeface="Calibri"/>
                <a:cs typeface="Calibri"/>
                <a:sym typeface="Calibri"/>
              </a:rPr>
              <a:t>Sexual Exploitation</a:t>
            </a:r>
            <a:endParaRPr b="0" sz="3200" strike="noStrike">
              <a:latin typeface="Arial"/>
              <a:ea typeface="Arial"/>
              <a:cs typeface="Arial"/>
              <a:sym typeface="Arial"/>
            </a:endParaRPr>
          </a:p>
        </p:txBody>
      </p:sp>
      <p:sp>
        <p:nvSpPr>
          <p:cNvPr id="278" name="Google Shape;278;p55"/>
          <p:cNvSpPr txBox="1"/>
          <p:nvPr/>
        </p:nvSpPr>
        <p:spPr>
          <a:xfrm>
            <a:off x="7002360" y="5204520"/>
            <a:ext cx="2729880" cy="1077120"/>
          </a:xfrm>
          <a:prstGeom prst="rect">
            <a:avLst/>
          </a:prstGeom>
          <a:noFill/>
          <a:ln>
            <a:noFill/>
          </a:ln>
        </p:spPr>
        <p:txBody>
          <a:bodyPr anchorCtr="1" anchor="t" bIns="45700" lIns="91425" spcFirstLastPara="1" rIns="91425" wrap="square" tIns="45700">
            <a:noAutofit/>
          </a:bodyPr>
          <a:lstStyle/>
          <a:p>
            <a:pPr indent="0" lvl="0" marL="0" marR="0" rtl="0" algn="ctr">
              <a:lnSpc>
                <a:spcPct val="100000"/>
              </a:lnSpc>
              <a:spcBef>
                <a:spcPts val="0"/>
              </a:spcBef>
              <a:spcAft>
                <a:spcPts val="0"/>
              </a:spcAft>
              <a:buNone/>
            </a:pPr>
            <a:r>
              <a:rPr b="1" lang="en-GB" sz="3200" strike="noStrike">
                <a:solidFill>
                  <a:srgbClr val="000000"/>
                </a:solidFill>
                <a:latin typeface="Calibri"/>
                <a:ea typeface="Calibri"/>
                <a:cs typeface="Calibri"/>
                <a:sym typeface="Calibri"/>
              </a:rPr>
              <a:t>Gangs and Peer Pressure</a:t>
            </a:r>
            <a:endParaRPr b="0" sz="3200" strike="noStrike">
              <a:latin typeface="Arial"/>
              <a:ea typeface="Arial"/>
              <a:cs typeface="Arial"/>
              <a:sym typeface="Arial"/>
            </a:endParaRPr>
          </a:p>
        </p:txBody>
      </p:sp>
      <p:sp>
        <p:nvSpPr>
          <p:cNvPr id="279" name="Google Shape;279;p55"/>
          <p:cNvSpPr txBox="1"/>
          <p:nvPr/>
        </p:nvSpPr>
        <p:spPr>
          <a:xfrm>
            <a:off x="289440" y="5528160"/>
            <a:ext cx="5521680" cy="1200240"/>
          </a:xfrm>
          <a:prstGeom prst="rect">
            <a:avLst/>
          </a:prstGeom>
          <a:solidFill>
            <a:srgbClr val="FFF2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GB" sz="2400" strike="noStrike">
                <a:solidFill>
                  <a:srgbClr val="000000"/>
                </a:solidFill>
                <a:latin typeface="Calibri"/>
                <a:ea typeface="Calibri"/>
                <a:cs typeface="Calibri"/>
                <a:sym typeface="Calibri"/>
              </a:rPr>
              <a:t>All of these things areas remain risk factors to young people when they safe within the home but spending time online!</a:t>
            </a:r>
            <a:endParaRPr b="0" sz="2400" strike="noStrike">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3" name="Shape 283"/>
        <p:cNvGrpSpPr/>
        <p:nvPr/>
      </p:nvGrpSpPr>
      <p:grpSpPr>
        <a:xfrm>
          <a:off x="0" y="0"/>
          <a:ext cx="0" cy="0"/>
          <a:chOff x="0" y="0"/>
          <a:chExt cx="0" cy="0"/>
        </a:xfrm>
      </p:grpSpPr>
      <p:pic>
        <p:nvPicPr>
          <p:cNvPr descr="A close up of text on a black background&#10;&#10;Description generated with high confidence" id="284" name="Google Shape;284;p56"/>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285" name="Google Shape;285;p56"/>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286" name="Google Shape;286;p56"/>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287" name="Google Shape;287;p56"/>
          <p:cNvSpPr txBox="1"/>
          <p:nvPr/>
        </p:nvSpPr>
        <p:spPr>
          <a:xfrm>
            <a:off x="983880" y="555120"/>
            <a:ext cx="10879920" cy="9831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Teaching Digital Literacy and Digital Defence</a:t>
            </a:r>
            <a:endParaRPr b="0" sz="4400" strike="noStrike">
              <a:latin typeface="Arial"/>
              <a:ea typeface="Arial"/>
              <a:cs typeface="Arial"/>
              <a:sym typeface="Arial"/>
            </a:endParaRPr>
          </a:p>
        </p:txBody>
      </p:sp>
      <p:sp>
        <p:nvSpPr>
          <p:cNvPr id="288" name="Google Shape;288;p56"/>
          <p:cNvSpPr txBox="1"/>
          <p:nvPr/>
        </p:nvSpPr>
        <p:spPr>
          <a:xfrm>
            <a:off x="-56225" y="1386355"/>
            <a:ext cx="12304500" cy="1071600"/>
          </a:xfrm>
          <a:prstGeom prst="rect">
            <a:avLst/>
          </a:prstGeom>
          <a:noFill/>
          <a:ln>
            <a:noFill/>
          </a:ln>
        </p:spPr>
        <p:txBody>
          <a:bodyPr anchorCtr="0" anchor="t" bIns="45700" lIns="91425" spcFirstLastPara="1" rIns="91425" wrap="square" tIns="45700">
            <a:normAutofit fontScale="92500"/>
          </a:bodyPr>
          <a:lstStyle/>
          <a:p>
            <a:pPr indent="0" lvl="0" marL="0" marR="0" rtl="0" algn="ctr">
              <a:lnSpc>
                <a:spcPct val="130000"/>
              </a:lnSpc>
              <a:spcBef>
                <a:spcPts val="0"/>
              </a:spcBef>
              <a:spcAft>
                <a:spcPts val="0"/>
              </a:spcAft>
              <a:buNone/>
            </a:pPr>
            <a:r>
              <a:rPr b="1" lang="en-GB" sz="2400" strike="noStrike">
                <a:solidFill>
                  <a:srgbClr val="002060"/>
                </a:solidFill>
                <a:latin typeface="Calibri"/>
                <a:ea typeface="Calibri"/>
                <a:cs typeface="Calibri"/>
                <a:sym typeface="Calibri"/>
              </a:rPr>
              <a:t>What adults see as a separate online world, children and young people see as a normal part of theirs</a:t>
            </a:r>
            <a:r>
              <a:rPr b="0" lang="en-GB" sz="2400" strike="noStrike">
                <a:solidFill>
                  <a:srgbClr val="002060"/>
                </a:solidFill>
                <a:latin typeface="Calibri"/>
                <a:ea typeface="Calibri"/>
                <a:cs typeface="Calibri"/>
                <a:sym typeface="Calibri"/>
              </a:rPr>
              <a:t>.</a:t>
            </a:r>
            <a:endParaRPr b="0" sz="2400" strike="noStrike">
              <a:latin typeface="Arial"/>
              <a:ea typeface="Arial"/>
              <a:cs typeface="Arial"/>
              <a:sym typeface="Arial"/>
            </a:endParaRPr>
          </a:p>
          <a:p>
            <a:pPr indent="0" lvl="0" marL="0" marR="0" rtl="0" algn="l">
              <a:lnSpc>
                <a:spcPct val="70000"/>
              </a:lnSpc>
              <a:spcBef>
                <a:spcPts val="1001"/>
              </a:spcBef>
              <a:spcAft>
                <a:spcPts val="0"/>
              </a:spcAft>
              <a:buNone/>
            </a:pPr>
            <a:r>
              <a:rPr b="0" lang="en-GB" sz="1500" strike="noStrike">
                <a:solidFill>
                  <a:srgbClr val="000000"/>
                </a:solidFill>
                <a:latin typeface="Calibri"/>
                <a:ea typeface="Calibri"/>
                <a:cs typeface="Calibri"/>
                <a:sym typeface="Calibri"/>
              </a:rPr>
              <a:t> </a:t>
            </a:r>
            <a:endParaRPr b="0" sz="1500" strike="noStrike">
              <a:latin typeface="Arial"/>
              <a:ea typeface="Arial"/>
              <a:cs typeface="Arial"/>
              <a:sym typeface="Arial"/>
            </a:endParaRPr>
          </a:p>
        </p:txBody>
      </p:sp>
      <p:sp>
        <p:nvSpPr>
          <p:cNvPr id="289" name="Google Shape;289;p56"/>
          <p:cNvSpPr txBox="1"/>
          <p:nvPr/>
        </p:nvSpPr>
        <p:spPr>
          <a:xfrm>
            <a:off x="417950" y="1947700"/>
            <a:ext cx="11516700" cy="4736100"/>
          </a:xfrm>
          <a:prstGeom prst="rect">
            <a:avLst/>
          </a:prstGeom>
          <a:noFill/>
          <a:ln>
            <a:noFill/>
          </a:ln>
        </p:spPr>
        <p:txBody>
          <a:bodyPr anchorCtr="0" anchor="t" bIns="45700" lIns="91425" spcFirstLastPara="1" rIns="91425" wrap="square" tIns="45700">
            <a:noAutofit/>
          </a:bodyPr>
          <a:lstStyle/>
          <a:p>
            <a:pPr indent="-343080" lvl="0" marL="343080" marR="0" rtl="0" algn="l">
              <a:lnSpc>
                <a:spcPct val="100000"/>
              </a:lnSpc>
              <a:spcBef>
                <a:spcPts val="0"/>
              </a:spcBef>
              <a:spcAft>
                <a:spcPts val="0"/>
              </a:spcAft>
              <a:buClr>
                <a:schemeClr val="dk2"/>
              </a:buClr>
              <a:buSzPts val="2400"/>
              <a:buFont typeface="Calibri"/>
              <a:buChar char="•"/>
            </a:pPr>
            <a:r>
              <a:rPr lang="en-GB" sz="2400" strike="noStrike">
                <a:solidFill>
                  <a:schemeClr val="dk2"/>
                </a:solidFill>
                <a:latin typeface="Calibri"/>
                <a:ea typeface="Calibri"/>
                <a:cs typeface="Calibri"/>
                <a:sym typeface="Calibri"/>
              </a:rPr>
              <a:t>School</a:t>
            </a:r>
            <a:r>
              <a:rPr lang="en-GB" sz="2400">
                <a:solidFill>
                  <a:schemeClr val="dk2"/>
                </a:solidFill>
                <a:latin typeface="Calibri"/>
                <a:ea typeface="Calibri"/>
                <a:cs typeface="Calibri"/>
                <a:sym typeface="Calibri"/>
              </a:rPr>
              <a:t>s </a:t>
            </a:r>
            <a:r>
              <a:rPr lang="en-GB" sz="2400" strike="noStrike">
                <a:solidFill>
                  <a:schemeClr val="dk2"/>
                </a:solidFill>
                <a:latin typeface="Calibri"/>
                <a:ea typeface="Calibri"/>
                <a:cs typeface="Calibri"/>
                <a:sym typeface="Calibri"/>
              </a:rPr>
              <a:t>and </a:t>
            </a:r>
            <a:r>
              <a:rPr lang="en-GB" sz="2400">
                <a:solidFill>
                  <a:schemeClr val="dk2"/>
                </a:solidFill>
                <a:latin typeface="Calibri"/>
                <a:ea typeface="Calibri"/>
                <a:cs typeface="Calibri"/>
                <a:sym typeface="Calibri"/>
              </a:rPr>
              <a:t>p</a:t>
            </a:r>
            <a:r>
              <a:rPr lang="en-GB" sz="2400" strike="noStrike">
                <a:solidFill>
                  <a:schemeClr val="dk2"/>
                </a:solidFill>
                <a:latin typeface="Calibri"/>
                <a:ea typeface="Calibri"/>
                <a:cs typeface="Calibri"/>
                <a:sym typeface="Calibri"/>
              </a:rPr>
              <a:t>arents have a joint responsibility for ensuring that all children have the knowledge and skills to live happy and healthy lives. </a:t>
            </a:r>
            <a:endParaRPr sz="2400" strike="noStrike">
              <a:solidFill>
                <a:schemeClr val="dk2"/>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400" strike="noStrike">
              <a:solidFill>
                <a:schemeClr val="dk2"/>
              </a:solidFill>
              <a:latin typeface="Calibri"/>
              <a:ea typeface="Calibri"/>
              <a:cs typeface="Calibri"/>
              <a:sym typeface="Calibri"/>
            </a:endParaRPr>
          </a:p>
          <a:p>
            <a:pPr indent="-343080" lvl="0" marL="343080" marR="0" rtl="0" algn="l">
              <a:lnSpc>
                <a:spcPct val="100000"/>
              </a:lnSpc>
              <a:spcBef>
                <a:spcPts val="0"/>
              </a:spcBef>
              <a:spcAft>
                <a:spcPts val="0"/>
              </a:spcAft>
              <a:buClr>
                <a:schemeClr val="dk2"/>
              </a:buClr>
              <a:buSzPts val="2400"/>
              <a:buFont typeface="Calibri"/>
              <a:buChar char="•"/>
            </a:pPr>
            <a:r>
              <a:rPr b="1" lang="en-GB" sz="2400" strike="noStrike">
                <a:solidFill>
                  <a:schemeClr val="dk2"/>
                </a:solidFill>
                <a:latin typeface="Calibri"/>
                <a:ea typeface="Calibri"/>
                <a:cs typeface="Calibri"/>
                <a:sym typeface="Calibri"/>
              </a:rPr>
              <a:t>This means ensuring they know how to live respectfully and safely in their hybrid world of being offline and online.</a:t>
            </a:r>
            <a:endParaRPr b="1" sz="2400" strike="noStrike">
              <a:solidFill>
                <a:schemeClr val="dk2"/>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1" sz="2400">
              <a:solidFill>
                <a:schemeClr val="dk2"/>
              </a:solidFill>
              <a:latin typeface="Calibri"/>
              <a:ea typeface="Calibri"/>
              <a:cs typeface="Calibri"/>
              <a:sym typeface="Calibri"/>
            </a:endParaRPr>
          </a:p>
          <a:p>
            <a:pPr indent="-343080" lvl="0" marL="343080" marR="0" rtl="0" algn="l">
              <a:lnSpc>
                <a:spcPct val="100000"/>
              </a:lnSpc>
              <a:spcBef>
                <a:spcPts val="0"/>
              </a:spcBef>
              <a:spcAft>
                <a:spcPts val="0"/>
              </a:spcAft>
              <a:buClr>
                <a:schemeClr val="dk2"/>
              </a:buClr>
              <a:buSzPts val="2400"/>
              <a:buFont typeface="Calibri"/>
              <a:buChar char="•"/>
            </a:pPr>
            <a:r>
              <a:rPr b="1" lang="en-GB" sz="2400">
                <a:solidFill>
                  <a:schemeClr val="dk2"/>
                </a:solidFill>
                <a:latin typeface="Calibri"/>
                <a:ea typeface="Calibri"/>
                <a:cs typeface="Calibri"/>
                <a:sym typeface="Calibri"/>
              </a:rPr>
              <a:t>The internet is a great resource for learning and socialising and there are many benefits for young people. It is going to always be a part of </a:t>
            </a:r>
            <a:r>
              <a:rPr b="1" lang="en-GB" sz="2400">
                <a:solidFill>
                  <a:schemeClr val="dk2"/>
                </a:solidFill>
                <a:latin typeface="Calibri"/>
                <a:ea typeface="Calibri"/>
                <a:cs typeface="Calibri"/>
                <a:sym typeface="Calibri"/>
              </a:rPr>
              <a:t>children's</a:t>
            </a:r>
            <a:r>
              <a:rPr b="1" lang="en-GB" sz="2400">
                <a:solidFill>
                  <a:schemeClr val="dk2"/>
                </a:solidFill>
                <a:latin typeface="Calibri"/>
                <a:ea typeface="Calibri"/>
                <a:cs typeface="Calibri"/>
                <a:sym typeface="Calibri"/>
              </a:rPr>
              <a:t> lives so internet safety skills are just as important as the other </a:t>
            </a:r>
            <a:r>
              <a:rPr b="1" lang="en-GB" sz="2400">
                <a:solidFill>
                  <a:schemeClr val="dk2"/>
                </a:solidFill>
                <a:latin typeface="Calibri"/>
                <a:ea typeface="Calibri"/>
                <a:cs typeface="Calibri"/>
                <a:sym typeface="Calibri"/>
              </a:rPr>
              <a:t>skills they learn in school.</a:t>
            </a:r>
            <a:endParaRPr b="1" sz="2400">
              <a:solidFill>
                <a:schemeClr val="dk2"/>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1" sz="2400">
              <a:solidFill>
                <a:schemeClr val="dk2"/>
              </a:solidFill>
              <a:latin typeface="Calibri"/>
              <a:ea typeface="Calibri"/>
              <a:cs typeface="Calibri"/>
              <a:sym typeface="Calibri"/>
            </a:endParaRPr>
          </a:p>
          <a:p>
            <a:pPr indent="-343080" lvl="0" marL="343080" marR="0" rtl="0" algn="l">
              <a:lnSpc>
                <a:spcPct val="100000"/>
              </a:lnSpc>
              <a:spcBef>
                <a:spcPts val="0"/>
              </a:spcBef>
              <a:spcAft>
                <a:spcPts val="0"/>
              </a:spcAft>
              <a:buClr>
                <a:schemeClr val="dk2"/>
              </a:buClr>
              <a:buSzPts val="2400"/>
              <a:buFont typeface="Calibri"/>
              <a:buChar char="•"/>
            </a:pPr>
            <a:r>
              <a:rPr lang="en-GB" sz="2400">
                <a:solidFill>
                  <a:schemeClr val="dk2"/>
                </a:solidFill>
                <a:latin typeface="Calibri"/>
                <a:ea typeface="Calibri"/>
                <a:cs typeface="Calibri"/>
                <a:sym typeface="Calibri"/>
              </a:rPr>
              <a:t>C</a:t>
            </a:r>
            <a:r>
              <a:rPr lang="en-GB" sz="2400" strike="noStrike">
                <a:solidFill>
                  <a:schemeClr val="dk2"/>
                </a:solidFill>
                <a:latin typeface="Calibri"/>
                <a:ea typeface="Calibri"/>
                <a:cs typeface="Calibri"/>
                <a:sym typeface="Calibri"/>
              </a:rPr>
              <a:t>hildren need to be</a:t>
            </a:r>
            <a:r>
              <a:rPr lang="en-GB" sz="2400">
                <a:solidFill>
                  <a:schemeClr val="dk2"/>
                </a:solidFill>
                <a:latin typeface="Calibri"/>
                <a:ea typeface="Calibri"/>
                <a:cs typeface="Calibri"/>
                <a:sym typeface="Calibri"/>
              </a:rPr>
              <a:t> </a:t>
            </a:r>
            <a:r>
              <a:rPr lang="en-GB" sz="2400" strike="noStrike">
                <a:solidFill>
                  <a:schemeClr val="dk2"/>
                </a:solidFill>
                <a:latin typeface="Calibri"/>
                <a:ea typeface="Calibri"/>
                <a:cs typeface="Calibri"/>
                <a:sym typeface="Calibri"/>
              </a:rPr>
              <a:t>skilled in both digital literacy and digital defence. These are skills which are taught within school as part of the PSHE curriculum and embedded within the home.</a:t>
            </a:r>
            <a:endParaRPr sz="2400" strike="noStrike">
              <a:solidFill>
                <a:schemeClr val="dk2"/>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3" name="Shape 293"/>
        <p:cNvGrpSpPr/>
        <p:nvPr/>
      </p:nvGrpSpPr>
      <p:grpSpPr>
        <a:xfrm>
          <a:off x="0" y="0"/>
          <a:ext cx="0" cy="0"/>
          <a:chOff x="0" y="0"/>
          <a:chExt cx="0" cy="0"/>
        </a:xfrm>
      </p:grpSpPr>
      <p:pic>
        <p:nvPicPr>
          <p:cNvPr descr="A close up of text on a black background&#10;&#10;Description generated with high confidence" id="294" name="Google Shape;294;p57"/>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295" name="Google Shape;295;p57"/>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296" name="Google Shape;296;p57"/>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sp>
        <p:nvSpPr>
          <p:cNvPr id="297" name="Google Shape;297;p57"/>
          <p:cNvSpPr txBox="1"/>
          <p:nvPr/>
        </p:nvSpPr>
        <p:spPr>
          <a:xfrm>
            <a:off x="984005" y="555158"/>
            <a:ext cx="10879800" cy="983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GB" sz="4400" strike="noStrike">
                <a:solidFill>
                  <a:srgbClr val="002060"/>
                </a:solidFill>
                <a:latin typeface="Calibri"/>
                <a:ea typeface="Calibri"/>
                <a:cs typeface="Calibri"/>
                <a:sym typeface="Calibri"/>
              </a:rPr>
              <a:t>Teaching Digital Literacy and Digital Defence</a:t>
            </a:r>
            <a:endParaRPr b="0" sz="4400" strike="noStrike">
              <a:latin typeface="Arial"/>
              <a:ea typeface="Arial"/>
              <a:cs typeface="Arial"/>
              <a:sym typeface="Arial"/>
            </a:endParaRPr>
          </a:p>
        </p:txBody>
      </p:sp>
      <p:pic>
        <p:nvPicPr>
          <p:cNvPr descr="A picture containing object&#10;&#10;Description generated with very high confidence" id="298" name="Google Shape;298;p57"/>
          <p:cNvPicPr preferRelativeResize="0"/>
          <p:nvPr/>
        </p:nvPicPr>
        <p:blipFill rotWithShape="1">
          <a:blip r:embed="rId4">
            <a:alphaModFix/>
          </a:blip>
          <a:srcRect b="0" l="0" r="0" t="0"/>
          <a:stretch/>
        </p:blipFill>
        <p:spPr>
          <a:xfrm>
            <a:off x="10788120" y="6143040"/>
            <a:ext cx="1075680" cy="464760"/>
          </a:xfrm>
          <a:prstGeom prst="rect">
            <a:avLst/>
          </a:prstGeom>
          <a:noFill/>
          <a:ln>
            <a:noFill/>
          </a:ln>
        </p:spPr>
      </p:pic>
      <p:sp>
        <p:nvSpPr>
          <p:cNvPr id="299" name="Google Shape;299;p57"/>
          <p:cNvSpPr txBox="1"/>
          <p:nvPr/>
        </p:nvSpPr>
        <p:spPr>
          <a:xfrm>
            <a:off x="656300" y="1606450"/>
            <a:ext cx="5089800" cy="4571400"/>
          </a:xfrm>
          <a:prstGeom prst="rect">
            <a:avLst/>
          </a:prstGeom>
          <a:solidFill>
            <a:srgbClr val="B6D7A8"/>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900" u="sng">
                <a:solidFill>
                  <a:schemeClr val="dk1"/>
                </a:solidFill>
                <a:latin typeface="Calibri"/>
                <a:ea typeface="Calibri"/>
                <a:cs typeface="Calibri"/>
                <a:sym typeface="Calibri"/>
              </a:rPr>
              <a:t>Digital Literacy</a:t>
            </a:r>
            <a:endParaRPr sz="1900">
              <a:solidFill>
                <a:schemeClr val="dk1"/>
              </a:solidFill>
            </a:endParaRPr>
          </a:p>
          <a:p>
            <a:pPr indent="0" lvl="0" marL="0" rtl="0" algn="ctr">
              <a:spcBef>
                <a:spcPts val="0"/>
              </a:spcBef>
              <a:spcAft>
                <a:spcPts val="0"/>
              </a:spcAft>
              <a:buNone/>
            </a:pPr>
            <a:r>
              <a:t/>
            </a:r>
            <a:endParaRPr sz="1900">
              <a:solidFill>
                <a:schemeClr val="dk1"/>
              </a:solidFill>
            </a:endParaRPr>
          </a:p>
          <a:p>
            <a:pPr indent="0" lvl="0" marL="0" rtl="0" algn="ctr">
              <a:spcBef>
                <a:spcPts val="0"/>
              </a:spcBef>
              <a:spcAft>
                <a:spcPts val="0"/>
              </a:spcAft>
              <a:buNone/>
            </a:pPr>
            <a:r>
              <a:rPr lang="en-GB" sz="1900">
                <a:solidFill>
                  <a:schemeClr val="dk1"/>
                </a:solidFill>
                <a:latin typeface="Calibri"/>
                <a:ea typeface="Calibri"/>
                <a:cs typeface="Calibri"/>
                <a:sym typeface="Calibri"/>
              </a:rPr>
              <a:t>Digital Literacy involves teaching children and young people how to engage</a:t>
            </a:r>
            <a:endParaRPr sz="1900">
              <a:solidFill>
                <a:schemeClr val="dk1"/>
              </a:solidFill>
            </a:endParaRPr>
          </a:p>
          <a:p>
            <a:pPr indent="0" lvl="0" marL="0" rtl="0" algn="ctr">
              <a:spcBef>
                <a:spcPts val="0"/>
              </a:spcBef>
              <a:spcAft>
                <a:spcPts val="0"/>
              </a:spcAft>
              <a:buNone/>
            </a:pPr>
            <a:r>
              <a:rPr b="1" lang="en-GB" sz="1900" u="sng">
                <a:solidFill>
                  <a:schemeClr val="dk1"/>
                </a:solidFill>
                <a:latin typeface="Calibri"/>
                <a:ea typeface="Calibri"/>
                <a:cs typeface="Calibri"/>
                <a:sym typeface="Calibri"/>
              </a:rPr>
              <a:t> safely, respectfully and positively online.</a:t>
            </a:r>
            <a:endParaRPr sz="1900">
              <a:solidFill>
                <a:schemeClr val="dk1"/>
              </a:solidFill>
            </a:endParaRPr>
          </a:p>
          <a:p>
            <a:pPr indent="0" lvl="0" marL="0" rtl="0" algn="ctr">
              <a:spcBef>
                <a:spcPts val="0"/>
              </a:spcBef>
              <a:spcAft>
                <a:spcPts val="0"/>
              </a:spcAft>
              <a:buNone/>
            </a:pPr>
            <a:r>
              <a:t/>
            </a:r>
            <a:endParaRPr sz="1900">
              <a:solidFill>
                <a:schemeClr val="dk1"/>
              </a:solidFill>
            </a:endParaRPr>
          </a:p>
          <a:p>
            <a:pPr indent="0" lvl="0" marL="0" rtl="0" algn="ctr">
              <a:spcBef>
                <a:spcPts val="0"/>
              </a:spcBef>
              <a:spcAft>
                <a:spcPts val="0"/>
              </a:spcAft>
              <a:buNone/>
            </a:pPr>
            <a:r>
              <a:rPr lang="en-GB" sz="1900">
                <a:solidFill>
                  <a:schemeClr val="dk1"/>
                </a:solidFill>
                <a:latin typeface="Calibri"/>
                <a:ea typeface="Calibri"/>
                <a:cs typeface="Calibri"/>
                <a:sym typeface="Calibri"/>
              </a:rPr>
              <a:t>It ensures that they use the online platforms children use are empowering and contributing to their wellbeing by providing</a:t>
            </a:r>
            <a:endParaRPr sz="1900">
              <a:solidFill>
                <a:schemeClr val="dk1"/>
              </a:solidFill>
            </a:endParaRPr>
          </a:p>
          <a:p>
            <a:pPr indent="0" lvl="0" marL="0" rtl="0" algn="ctr">
              <a:spcBef>
                <a:spcPts val="0"/>
              </a:spcBef>
              <a:spcAft>
                <a:spcPts val="0"/>
              </a:spcAft>
              <a:buNone/>
            </a:pPr>
            <a:r>
              <a:rPr lang="en-GB" sz="1900">
                <a:solidFill>
                  <a:schemeClr val="dk1"/>
                </a:solidFill>
                <a:latin typeface="Calibri"/>
                <a:ea typeface="Calibri"/>
                <a:cs typeface="Calibri"/>
                <a:sym typeface="Calibri"/>
              </a:rPr>
              <a:t> </a:t>
            </a:r>
            <a:r>
              <a:rPr b="1" lang="en-GB" sz="1900" u="sng">
                <a:solidFill>
                  <a:schemeClr val="dk1"/>
                </a:solidFill>
                <a:latin typeface="Calibri"/>
                <a:ea typeface="Calibri"/>
                <a:cs typeface="Calibri"/>
                <a:sym typeface="Calibri"/>
              </a:rPr>
              <a:t>knowledge, positive socialisation or play. </a:t>
            </a:r>
            <a:endParaRPr sz="1900">
              <a:solidFill>
                <a:schemeClr val="dk1"/>
              </a:solidFill>
            </a:endParaRPr>
          </a:p>
          <a:p>
            <a:pPr indent="0" lvl="0" marL="0" rtl="0" algn="ctr">
              <a:spcBef>
                <a:spcPts val="0"/>
              </a:spcBef>
              <a:spcAft>
                <a:spcPts val="0"/>
              </a:spcAft>
              <a:buNone/>
            </a:pPr>
            <a:r>
              <a:t/>
            </a:r>
            <a:endParaRPr sz="1900">
              <a:solidFill>
                <a:schemeClr val="dk1"/>
              </a:solidFill>
            </a:endParaRPr>
          </a:p>
          <a:p>
            <a:pPr indent="0" lvl="0" marL="0" rtl="0" algn="ctr">
              <a:spcBef>
                <a:spcPts val="0"/>
              </a:spcBef>
              <a:spcAft>
                <a:spcPts val="0"/>
              </a:spcAft>
              <a:buNone/>
            </a:pPr>
            <a:r>
              <a:rPr lang="en-GB" sz="1900">
                <a:solidFill>
                  <a:schemeClr val="dk1"/>
                </a:solidFill>
                <a:latin typeface="Calibri"/>
                <a:ea typeface="Calibri"/>
                <a:cs typeface="Calibri"/>
                <a:sym typeface="Calibri"/>
              </a:rPr>
              <a:t>Digital Literacy will constantly be developed as children get older and discover more. It will be a key skill needed for their success in academic, the workplace and their social lives. </a:t>
            </a:r>
            <a:endParaRPr/>
          </a:p>
        </p:txBody>
      </p:sp>
      <p:sp>
        <p:nvSpPr>
          <p:cNvPr id="300" name="Google Shape;300;p57"/>
          <p:cNvSpPr txBox="1"/>
          <p:nvPr/>
        </p:nvSpPr>
        <p:spPr>
          <a:xfrm>
            <a:off x="5893600" y="1606450"/>
            <a:ext cx="5438100" cy="4571400"/>
          </a:xfrm>
          <a:prstGeom prst="rect">
            <a:avLst/>
          </a:prstGeom>
          <a:solidFill>
            <a:srgbClr val="F9B135"/>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900" u="sng">
                <a:solidFill>
                  <a:schemeClr val="dk1"/>
                </a:solidFill>
                <a:latin typeface="Calibri"/>
                <a:ea typeface="Calibri"/>
                <a:cs typeface="Calibri"/>
                <a:sym typeface="Calibri"/>
              </a:rPr>
              <a:t>Digital Defence</a:t>
            </a:r>
            <a:endParaRPr sz="1900">
              <a:solidFill>
                <a:schemeClr val="dk1"/>
              </a:solidFill>
            </a:endParaRPr>
          </a:p>
          <a:p>
            <a:pPr indent="0" lvl="0" marL="0" rtl="0" algn="ctr">
              <a:spcBef>
                <a:spcPts val="0"/>
              </a:spcBef>
              <a:spcAft>
                <a:spcPts val="0"/>
              </a:spcAft>
              <a:buNone/>
            </a:pPr>
            <a:r>
              <a:t/>
            </a:r>
            <a:endParaRPr sz="1900">
              <a:solidFill>
                <a:schemeClr val="dk1"/>
              </a:solidFill>
            </a:endParaRPr>
          </a:p>
          <a:p>
            <a:pPr indent="0" lvl="0" marL="0" rtl="0" algn="ctr">
              <a:spcBef>
                <a:spcPts val="0"/>
              </a:spcBef>
              <a:spcAft>
                <a:spcPts val="0"/>
              </a:spcAft>
              <a:buNone/>
            </a:pPr>
            <a:r>
              <a:rPr lang="en-GB" sz="1900">
                <a:solidFill>
                  <a:schemeClr val="dk1"/>
                </a:solidFill>
                <a:latin typeface="Calibri"/>
                <a:ea typeface="Calibri"/>
                <a:cs typeface="Calibri"/>
                <a:sym typeface="Calibri"/>
              </a:rPr>
              <a:t>Digital Defence is a mechanism of</a:t>
            </a:r>
            <a:endParaRPr sz="1900">
              <a:solidFill>
                <a:schemeClr val="dk1"/>
              </a:solidFill>
              <a:latin typeface="Calibri"/>
              <a:ea typeface="Calibri"/>
              <a:cs typeface="Calibri"/>
              <a:sym typeface="Calibri"/>
            </a:endParaRPr>
          </a:p>
          <a:p>
            <a:pPr indent="0" lvl="0" marL="0" rtl="0" algn="ctr">
              <a:spcBef>
                <a:spcPts val="0"/>
              </a:spcBef>
              <a:spcAft>
                <a:spcPts val="0"/>
              </a:spcAft>
              <a:buNone/>
            </a:pPr>
            <a:r>
              <a:rPr lang="en-GB" sz="1900">
                <a:solidFill>
                  <a:schemeClr val="dk1"/>
                </a:solidFill>
                <a:latin typeface="Calibri"/>
                <a:ea typeface="Calibri"/>
                <a:cs typeface="Calibri"/>
                <a:sym typeface="Calibri"/>
              </a:rPr>
              <a:t> </a:t>
            </a:r>
            <a:r>
              <a:rPr b="1" lang="en-GB" sz="1900" u="sng">
                <a:solidFill>
                  <a:schemeClr val="dk1"/>
                </a:solidFill>
                <a:latin typeface="Calibri"/>
                <a:ea typeface="Calibri"/>
                <a:cs typeface="Calibri"/>
                <a:sym typeface="Calibri"/>
              </a:rPr>
              <a:t>protection and safeguarding.</a:t>
            </a:r>
            <a:endParaRPr sz="1900">
              <a:solidFill>
                <a:schemeClr val="dk1"/>
              </a:solidFill>
            </a:endParaRPr>
          </a:p>
          <a:p>
            <a:pPr indent="0" lvl="0" marL="0" rtl="0" algn="ctr">
              <a:spcBef>
                <a:spcPts val="0"/>
              </a:spcBef>
              <a:spcAft>
                <a:spcPts val="0"/>
              </a:spcAft>
              <a:buNone/>
            </a:pPr>
            <a:r>
              <a:t/>
            </a:r>
            <a:endParaRPr sz="1900">
              <a:solidFill>
                <a:schemeClr val="dk1"/>
              </a:solidFill>
            </a:endParaRPr>
          </a:p>
          <a:p>
            <a:pPr indent="0" lvl="0" marL="0" rtl="0" algn="ctr">
              <a:spcBef>
                <a:spcPts val="0"/>
              </a:spcBef>
              <a:spcAft>
                <a:spcPts val="0"/>
              </a:spcAft>
              <a:buNone/>
            </a:pPr>
            <a:r>
              <a:rPr b="1" lang="en-GB" sz="1900">
                <a:solidFill>
                  <a:schemeClr val="dk1"/>
                </a:solidFill>
                <a:latin typeface="Calibri"/>
                <a:ea typeface="Calibri"/>
                <a:cs typeface="Calibri"/>
                <a:sym typeface="Calibri"/>
              </a:rPr>
              <a:t>Children and young people need to be taught how to keep themselves safe online, how to recognise potential harm and what to do when it occurs.</a:t>
            </a:r>
            <a:endParaRPr sz="1900">
              <a:solidFill>
                <a:schemeClr val="dk1"/>
              </a:solidFill>
            </a:endParaRPr>
          </a:p>
          <a:p>
            <a:pPr indent="0" lvl="0" marL="0" rtl="0" algn="ctr">
              <a:spcBef>
                <a:spcPts val="0"/>
              </a:spcBef>
              <a:spcAft>
                <a:spcPts val="0"/>
              </a:spcAft>
              <a:buNone/>
            </a:pPr>
            <a:r>
              <a:t/>
            </a:r>
            <a:endParaRPr sz="1900">
              <a:solidFill>
                <a:schemeClr val="dk1"/>
              </a:solidFill>
            </a:endParaRPr>
          </a:p>
          <a:p>
            <a:pPr indent="0" lvl="0" marL="0" rtl="0" algn="ctr">
              <a:spcBef>
                <a:spcPts val="0"/>
              </a:spcBef>
              <a:spcAft>
                <a:spcPts val="0"/>
              </a:spcAft>
              <a:buNone/>
            </a:pPr>
            <a:r>
              <a:rPr lang="en-GB" sz="1900">
                <a:solidFill>
                  <a:schemeClr val="dk1"/>
                </a:solidFill>
                <a:latin typeface="Calibri"/>
                <a:ea typeface="Calibri"/>
                <a:cs typeface="Calibri"/>
                <a:sym typeface="Calibri"/>
              </a:rPr>
              <a:t>Children should also be encouraged to share and communicate about their online experiences with the focus being on inclusion and engagement with their parents and carers rather than punitive supervision.</a:t>
            </a:r>
            <a:endParaRPr sz="1900">
              <a:solidFill>
                <a:schemeClr val="dk1"/>
              </a:solidFill>
              <a:latin typeface="Calibri"/>
              <a:ea typeface="Calibri"/>
              <a:cs typeface="Calibri"/>
              <a:sym typeface="Calibri"/>
            </a:endParaRPr>
          </a:p>
          <a:p>
            <a:pPr indent="0" lvl="0" marL="0" rtl="0" algn="ctr">
              <a:spcBef>
                <a:spcPts val="0"/>
              </a:spcBef>
              <a:spcAft>
                <a:spcPts val="0"/>
              </a:spcAft>
              <a:buNone/>
            </a:pPr>
            <a:r>
              <a:t/>
            </a:r>
            <a:endParaRPr sz="1900">
              <a:solidFill>
                <a:schemeClr val="dk1"/>
              </a:solidFill>
              <a:latin typeface="Calibri"/>
              <a:ea typeface="Calibri"/>
              <a:cs typeface="Calibri"/>
              <a:sym typeface="Calibri"/>
            </a:endParaRPr>
          </a:p>
          <a:p>
            <a:pPr indent="0" lvl="0" marL="0" rtl="0" algn="ctr">
              <a:spcBef>
                <a:spcPts val="0"/>
              </a:spcBef>
              <a:spcAft>
                <a:spcPts val="0"/>
              </a:spcAft>
              <a:buNone/>
            </a:pPr>
            <a:r>
              <a:rPr lang="en-GB" sz="1900">
                <a:solidFill>
                  <a:schemeClr val="dk1"/>
                </a:solidFill>
                <a:latin typeface="Calibri"/>
                <a:ea typeface="Calibri"/>
                <a:cs typeface="Calibri"/>
                <a:sym typeface="Calibri"/>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4" name="Shape 304"/>
        <p:cNvGrpSpPr/>
        <p:nvPr/>
      </p:nvGrpSpPr>
      <p:grpSpPr>
        <a:xfrm>
          <a:off x="0" y="0"/>
          <a:ext cx="0" cy="0"/>
          <a:chOff x="0" y="0"/>
          <a:chExt cx="0" cy="0"/>
        </a:xfrm>
      </p:grpSpPr>
      <p:pic>
        <p:nvPicPr>
          <p:cNvPr descr="A close up of text on a black background&#10;&#10;Description generated with high confidence" id="305" name="Google Shape;305;p58"/>
          <p:cNvPicPr preferRelativeResize="0"/>
          <p:nvPr/>
        </p:nvPicPr>
        <p:blipFill rotWithShape="1">
          <a:blip r:embed="rId3">
            <a:alphaModFix/>
          </a:blip>
          <a:srcRect b="0" l="0" r="0" t="0"/>
          <a:stretch/>
        </p:blipFill>
        <p:spPr>
          <a:xfrm>
            <a:off x="12240" y="4723200"/>
            <a:ext cx="1697040" cy="2124360"/>
          </a:xfrm>
          <a:prstGeom prst="rect">
            <a:avLst/>
          </a:prstGeom>
          <a:noFill/>
          <a:ln>
            <a:noFill/>
          </a:ln>
        </p:spPr>
      </p:pic>
      <p:sp>
        <p:nvSpPr>
          <p:cNvPr id="306" name="Google Shape;306;p58"/>
          <p:cNvSpPr/>
          <p:nvPr/>
        </p:nvSpPr>
        <p:spPr>
          <a:xfrm>
            <a:off x="0" y="599400"/>
            <a:ext cx="790200" cy="731520"/>
          </a:xfrm>
          <a:custGeom>
            <a:rect b="b" l="l" r="r" t="t"/>
            <a:pathLst>
              <a:path extrusionOk="0" h="21600" w="21600">
                <a:moveTo>
                  <a:pt x="0" y="0"/>
                </a:moveTo>
                <a:lnTo>
                  <a:pt x="21600" y="0"/>
                </a:lnTo>
                <a:lnTo>
                  <a:pt x="21600" y="21600"/>
                </a:lnTo>
                <a:lnTo>
                  <a:pt x="0" y="21600"/>
                </a:lnTo>
                <a:close/>
              </a:path>
            </a:pathLst>
          </a:custGeom>
          <a:solidFill>
            <a:srgbClr val="BED712"/>
          </a:solidFill>
          <a:ln>
            <a:noFill/>
          </a:ln>
        </p:spPr>
      </p:sp>
      <p:pic>
        <p:nvPicPr>
          <p:cNvPr descr="A close up of text on a black background&#10;&#10;Description generated with high confidence" id="307" name="Google Shape;307;p58"/>
          <p:cNvPicPr preferRelativeResize="0"/>
          <p:nvPr/>
        </p:nvPicPr>
        <p:blipFill rotWithShape="1">
          <a:blip r:embed="rId3">
            <a:alphaModFix/>
          </a:blip>
          <a:srcRect b="0" l="0" r="0" t="0"/>
          <a:stretch/>
        </p:blipFill>
        <p:spPr>
          <a:xfrm rot="10800000">
            <a:off x="10474200" y="-28440"/>
            <a:ext cx="1717920" cy="2150280"/>
          </a:xfrm>
          <a:prstGeom prst="rect">
            <a:avLst/>
          </a:prstGeom>
          <a:noFill/>
          <a:ln>
            <a:noFill/>
          </a:ln>
        </p:spPr>
      </p:pic>
      <p:pic>
        <p:nvPicPr>
          <p:cNvPr descr="A picture containing object&#10;&#10;Description generated with very high confidence" id="308" name="Google Shape;308;p58"/>
          <p:cNvPicPr preferRelativeResize="0"/>
          <p:nvPr/>
        </p:nvPicPr>
        <p:blipFill rotWithShape="1">
          <a:blip r:embed="rId4">
            <a:alphaModFix/>
          </a:blip>
          <a:srcRect b="0" l="0" r="0" t="0"/>
          <a:stretch/>
        </p:blipFill>
        <p:spPr>
          <a:xfrm>
            <a:off x="10166760" y="6026880"/>
            <a:ext cx="1697040" cy="733320"/>
          </a:xfrm>
          <a:prstGeom prst="rect">
            <a:avLst/>
          </a:prstGeom>
          <a:noFill/>
          <a:ln>
            <a:noFill/>
          </a:ln>
        </p:spPr>
      </p:pic>
      <p:sp>
        <p:nvSpPr>
          <p:cNvPr id="309" name="Google Shape;309;p58"/>
          <p:cNvSpPr/>
          <p:nvPr/>
        </p:nvSpPr>
        <p:spPr>
          <a:xfrm>
            <a:off x="550080" y="2454120"/>
            <a:ext cx="2169000" cy="2222280"/>
          </a:xfrm>
          <a:custGeom>
            <a:rect b="b" l="l" r="r" t="t"/>
            <a:pathLst>
              <a:path extrusionOk="0" h="22131" w="21600">
                <a:moveTo>
                  <a:pt x="0" y="11065"/>
                </a:moveTo>
                <a:close/>
              </a:path>
            </a:pathLst>
          </a:custGeom>
          <a:solidFill>
            <a:srgbClr val="009ED6"/>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Content</a:t>
            </a:r>
            <a:endParaRPr b="0" sz="2600" strike="noStrike">
              <a:latin typeface="Arial"/>
              <a:ea typeface="Arial"/>
              <a:cs typeface="Arial"/>
              <a:sym typeface="Arial"/>
            </a:endParaRPr>
          </a:p>
        </p:txBody>
      </p:sp>
      <p:sp>
        <p:nvSpPr>
          <p:cNvPr id="310" name="Google Shape;310;p58"/>
          <p:cNvSpPr/>
          <p:nvPr/>
        </p:nvSpPr>
        <p:spPr>
          <a:xfrm>
            <a:off x="3551760" y="2454120"/>
            <a:ext cx="2169000" cy="2156760"/>
          </a:xfrm>
          <a:custGeom>
            <a:rect b="b" l="l" r="r" t="t"/>
            <a:pathLst>
              <a:path extrusionOk="0" h="21600" w="21723">
                <a:moveTo>
                  <a:pt x="0" y="10800"/>
                </a:moveTo>
                <a:close/>
              </a:path>
            </a:pathLst>
          </a:custGeom>
          <a:solidFill>
            <a:srgbClr val="9CC65F"/>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Contact</a:t>
            </a:r>
            <a:endParaRPr b="0" sz="2600" strike="noStrike">
              <a:latin typeface="Arial"/>
              <a:ea typeface="Arial"/>
              <a:cs typeface="Arial"/>
              <a:sym typeface="Arial"/>
            </a:endParaRPr>
          </a:p>
        </p:txBody>
      </p:sp>
      <p:sp>
        <p:nvSpPr>
          <p:cNvPr id="311" name="Google Shape;311;p58"/>
          <p:cNvSpPr/>
          <p:nvPr/>
        </p:nvSpPr>
        <p:spPr>
          <a:xfrm>
            <a:off x="6553440" y="2454120"/>
            <a:ext cx="2169000" cy="2179440"/>
          </a:xfrm>
          <a:custGeom>
            <a:rect b="b" l="l" r="r" t="t"/>
            <a:pathLst>
              <a:path extrusionOk="0" h="21704" w="21600">
                <a:moveTo>
                  <a:pt x="0" y="10852"/>
                </a:moveTo>
                <a:close/>
              </a:path>
            </a:pathLst>
          </a:custGeom>
          <a:solidFill>
            <a:srgbClr val="F9B135"/>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Conduct</a:t>
            </a:r>
            <a:endParaRPr b="0" sz="2600" strike="noStrike">
              <a:latin typeface="Arial"/>
              <a:ea typeface="Arial"/>
              <a:cs typeface="Arial"/>
              <a:sym typeface="Arial"/>
            </a:endParaRPr>
          </a:p>
        </p:txBody>
      </p:sp>
      <p:sp>
        <p:nvSpPr>
          <p:cNvPr id="312" name="Google Shape;312;p58"/>
          <p:cNvSpPr/>
          <p:nvPr/>
        </p:nvSpPr>
        <p:spPr>
          <a:xfrm>
            <a:off x="9243360" y="2454120"/>
            <a:ext cx="2398680" cy="2206800"/>
          </a:xfrm>
          <a:custGeom>
            <a:rect b="b" l="l" r="r" t="t"/>
            <a:pathLst>
              <a:path extrusionOk="0" h="21600" w="23478">
                <a:moveTo>
                  <a:pt x="0" y="10800"/>
                </a:moveTo>
                <a:close/>
              </a:path>
            </a:pathLst>
          </a:custGeom>
          <a:solidFill>
            <a:srgbClr val="E13D4D"/>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None/>
            </a:pPr>
            <a:r>
              <a:rPr b="0" lang="en-GB" sz="2600" strike="noStrike">
                <a:solidFill>
                  <a:srgbClr val="FFFFFF"/>
                </a:solidFill>
                <a:latin typeface="Calibri"/>
                <a:ea typeface="Calibri"/>
                <a:cs typeface="Calibri"/>
                <a:sym typeface="Calibri"/>
              </a:rPr>
              <a:t>Commerce</a:t>
            </a:r>
            <a:endParaRPr b="0" sz="2600" strike="noStrike">
              <a:latin typeface="Arial"/>
              <a:ea typeface="Arial"/>
              <a:cs typeface="Arial"/>
              <a:sym typeface="Arial"/>
            </a:endParaRPr>
          </a:p>
        </p:txBody>
      </p:sp>
      <p:sp>
        <p:nvSpPr>
          <p:cNvPr id="313" name="Google Shape;313;p58"/>
          <p:cNvSpPr txBox="1"/>
          <p:nvPr/>
        </p:nvSpPr>
        <p:spPr>
          <a:xfrm>
            <a:off x="275040" y="372600"/>
            <a:ext cx="11642040" cy="1071720"/>
          </a:xfrm>
          <a:prstGeom prst="rect">
            <a:avLst/>
          </a:prstGeom>
          <a:noFill/>
          <a:ln>
            <a:noFill/>
          </a:ln>
        </p:spPr>
        <p:txBody>
          <a:bodyPr anchorCtr="1" anchor="t" bIns="45700" lIns="91425" spcFirstLastPara="1" rIns="91425" wrap="square" tIns="45700">
            <a:normAutofit/>
          </a:bodyPr>
          <a:lstStyle/>
          <a:p>
            <a:pPr indent="0" lvl="0" marL="0" marR="0" rtl="0" algn="ctr">
              <a:lnSpc>
                <a:spcPct val="140000"/>
              </a:lnSpc>
              <a:spcBef>
                <a:spcPts val="0"/>
              </a:spcBef>
              <a:spcAft>
                <a:spcPts val="0"/>
              </a:spcAft>
              <a:buNone/>
            </a:pPr>
            <a:r>
              <a:rPr b="1" lang="en-GB" sz="4400" strike="noStrike">
                <a:solidFill>
                  <a:srgbClr val="002060"/>
                </a:solidFill>
                <a:latin typeface="Calibri"/>
                <a:ea typeface="Calibri"/>
                <a:cs typeface="Calibri"/>
                <a:sym typeface="Calibri"/>
              </a:rPr>
              <a:t>4 areas of online safety and safeguarding</a:t>
            </a:r>
            <a:endParaRPr b="0" sz="4400" strike="noStrike">
              <a:latin typeface="Arial"/>
              <a:ea typeface="Arial"/>
              <a:cs typeface="Arial"/>
              <a:sym typeface="Arial"/>
            </a:endParaRPr>
          </a:p>
          <a:p>
            <a:pPr indent="0" lvl="0" marL="0" marR="0" rtl="0" algn="ctr">
              <a:lnSpc>
                <a:spcPct val="80000"/>
              </a:lnSpc>
              <a:spcBef>
                <a:spcPts val="1001"/>
              </a:spcBef>
              <a:spcAft>
                <a:spcPts val="0"/>
              </a:spcAft>
              <a:buNone/>
            </a:pPr>
            <a:r>
              <a:t/>
            </a:r>
            <a:endParaRPr b="0" sz="4400" strike="noStrike">
              <a:latin typeface="Arial"/>
              <a:ea typeface="Arial"/>
              <a:cs typeface="Arial"/>
              <a:sym typeface="Arial"/>
            </a:endParaRPr>
          </a:p>
        </p:txBody>
      </p:sp>
      <p:pic>
        <p:nvPicPr>
          <p:cNvPr id="314" name="Google Shape;314;p58"/>
          <p:cNvPicPr preferRelativeResize="0"/>
          <p:nvPr/>
        </p:nvPicPr>
        <p:blipFill>
          <a:blip r:embed="rId5">
            <a:alphaModFix/>
          </a:blip>
          <a:stretch>
            <a:fillRect/>
          </a:stretch>
        </p:blipFill>
        <p:spPr>
          <a:xfrm>
            <a:off x="236912" y="1888548"/>
            <a:ext cx="11718175" cy="2343639"/>
          </a:xfrm>
          <a:prstGeom prst="rect">
            <a:avLst/>
          </a:prstGeom>
          <a:noFill/>
          <a:ln>
            <a:noFill/>
          </a:ln>
        </p:spPr>
      </p:pic>
      <p:sp>
        <p:nvSpPr>
          <p:cNvPr id="315" name="Google Shape;315;p58"/>
          <p:cNvSpPr txBox="1"/>
          <p:nvPr/>
        </p:nvSpPr>
        <p:spPr>
          <a:xfrm>
            <a:off x="435775" y="4610875"/>
            <a:ext cx="1580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t>WHAT</a:t>
            </a:r>
            <a:endParaRPr b="1" sz="2000"/>
          </a:p>
          <a:p>
            <a:pPr indent="0" lvl="0" marL="0" rtl="0" algn="ctr">
              <a:spcBef>
                <a:spcPts val="0"/>
              </a:spcBef>
              <a:spcAft>
                <a:spcPts val="0"/>
              </a:spcAft>
              <a:buNone/>
            </a:pPr>
            <a:r>
              <a:rPr b="1" lang="en-GB" sz="2000"/>
              <a:t>children might see</a:t>
            </a:r>
            <a:endParaRPr b="1" sz="2000"/>
          </a:p>
        </p:txBody>
      </p:sp>
      <p:sp>
        <p:nvSpPr>
          <p:cNvPr id="316" name="Google Shape;316;p58"/>
          <p:cNvSpPr txBox="1"/>
          <p:nvPr/>
        </p:nvSpPr>
        <p:spPr>
          <a:xfrm>
            <a:off x="3604288" y="4522500"/>
            <a:ext cx="15807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t>WHO</a:t>
            </a:r>
            <a:endParaRPr b="1" sz="2000"/>
          </a:p>
          <a:p>
            <a:pPr indent="0" lvl="0" marL="0" rtl="0" algn="ctr">
              <a:spcBef>
                <a:spcPts val="0"/>
              </a:spcBef>
              <a:spcAft>
                <a:spcPts val="0"/>
              </a:spcAft>
              <a:buNone/>
            </a:pPr>
            <a:r>
              <a:rPr b="1" lang="en-GB" sz="2000"/>
              <a:t>might to speak to children</a:t>
            </a:r>
            <a:endParaRPr b="1" sz="2000"/>
          </a:p>
        </p:txBody>
      </p:sp>
      <p:sp>
        <p:nvSpPr>
          <p:cNvPr id="317" name="Google Shape;317;p58"/>
          <p:cNvSpPr txBox="1"/>
          <p:nvPr/>
        </p:nvSpPr>
        <p:spPr>
          <a:xfrm>
            <a:off x="6933525" y="4522500"/>
            <a:ext cx="15807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t>HOW</a:t>
            </a:r>
            <a:endParaRPr b="1" sz="2000"/>
          </a:p>
          <a:p>
            <a:pPr indent="0" lvl="0" marL="0" rtl="0" algn="ctr">
              <a:spcBef>
                <a:spcPts val="0"/>
              </a:spcBef>
              <a:spcAft>
                <a:spcPts val="0"/>
              </a:spcAft>
              <a:buNone/>
            </a:pPr>
            <a:r>
              <a:rPr b="1" lang="en-GB" sz="2000"/>
              <a:t>children use the internet</a:t>
            </a:r>
            <a:endParaRPr b="1" sz="2000"/>
          </a:p>
        </p:txBody>
      </p:sp>
      <p:sp>
        <p:nvSpPr>
          <p:cNvPr id="318" name="Google Shape;318;p58"/>
          <p:cNvSpPr txBox="1"/>
          <p:nvPr/>
        </p:nvSpPr>
        <p:spPr>
          <a:xfrm>
            <a:off x="9518275" y="4575425"/>
            <a:ext cx="23988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t>FINANCIAL RISKS</a:t>
            </a:r>
            <a:endParaRPr b="1" sz="2000"/>
          </a:p>
          <a:p>
            <a:pPr indent="0" lvl="0" marL="0" rtl="0" algn="ctr">
              <a:spcBef>
                <a:spcPts val="0"/>
              </a:spcBef>
              <a:spcAft>
                <a:spcPts val="0"/>
              </a:spcAft>
              <a:buNone/>
            </a:pPr>
            <a:r>
              <a:rPr b="1" lang="en-GB" sz="2000"/>
              <a:t>i.e Gambling, Scams Advertising</a:t>
            </a:r>
            <a:r>
              <a:rPr b="1" lang="en-GB" sz="2000"/>
              <a:t> </a:t>
            </a:r>
            <a:endParaRPr b="1" sz="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A close up of text on a black background&#10;&#10;Description generated with high confidence" id="323" name="Google Shape;323;p59"/>
          <p:cNvPicPr preferRelativeResize="0"/>
          <p:nvPr/>
        </p:nvPicPr>
        <p:blipFill rotWithShape="1">
          <a:blip r:embed="rId3">
            <a:alphaModFix/>
          </a:blip>
          <a:srcRect b="0" l="0" r="0" t="0"/>
          <a:stretch/>
        </p:blipFill>
        <p:spPr>
          <a:xfrm>
            <a:off x="12161" y="4723177"/>
            <a:ext cx="1697098" cy="2124279"/>
          </a:xfrm>
          <a:prstGeom prst="rect">
            <a:avLst/>
          </a:prstGeom>
          <a:noFill/>
          <a:ln>
            <a:noFill/>
          </a:ln>
        </p:spPr>
      </p:pic>
      <p:sp>
        <p:nvSpPr>
          <p:cNvPr id="324" name="Google Shape;324;p59"/>
          <p:cNvSpPr/>
          <p:nvPr/>
        </p:nvSpPr>
        <p:spPr>
          <a:xfrm>
            <a:off x="0" y="599252"/>
            <a:ext cx="789900" cy="731400"/>
          </a:xfrm>
          <a:prstGeom prst="rect">
            <a:avLst/>
          </a:prstGeom>
          <a:solidFill>
            <a:srgbClr val="BED712"/>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A close up of text on a black background&#10;&#10;Description generated with high confidence" id="325" name="Google Shape;325;p59"/>
          <p:cNvPicPr preferRelativeResize="0"/>
          <p:nvPr/>
        </p:nvPicPr>
        <p:blipFill rotWithShape="1">
          <a:blip r:embed="rId3">
            <a:alphaModFix/>
          </a:blip>
          <a:srcRect b="0" l="0" r="0" t="0"/>
          <a:stretch/>
        </p:blipFill>
        <p:spPr>
          <a:xfrm rot="10799991">
            <a:off x="10474122" y="-28347"/>
            <a:ext cx="1717874" cy="2150284"/>
          </a:xfrm>
          <a:prstGeom prst="rect">
            <a:avLst/>
          </a:prstGeom>
          <a:noFill/>
          <a:ln>
            <a:noFill/>
          </a:ln>
        </p:spPr>
      </p:pic>
      <p:sp>
        <p:nvSpPr>
          <p:cNvPr id="326" name="Google Shape;326;p59"/>
          <p:cNvSpPr txBox="1"/>
          <p:nvPr/>
        </p:nvSpPr>
        <p:spPr>
          <a:xfrm>
            <a:off x="1430011" y="485068"/>
            <a:ext cx="9182700" cy="9831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400"/>
              <a:buFont typeface="Arial"/>
              <a:buNone/>
            </a:pPr>
            <a:r>
              <a:rPr b="1" lang="en-GB" sz="4400">
                <a:solidFill>
                  <a:srgbClr val="002060"/>
                </a:solidFill>
                <a:latin typeface="Calibri"/>
                <a:ea typeface="Calibri"/>
                <a:cs typeface="Calibri"/>
                <a:sym typeface="Calibri"/>
              </a:rPr>
              <a:t>Statutory</a:t>
            </a:r>
            <a:r>
              <a:rPr b="1" lang="en-GB" sz="4400">
                <a:solidFill>
                  <a:srgbClr val="002060"/>
                </a:solidFill>
                <a:latin typeface="Calibri"/>
                <a:ea typeface="Calibri"/>
                <a:cs typeface="Calibri"/>
                <a:sym typeface="Calibri"/>
              </a:rPr>
              <a:t> </a:t>
            </a:r>
            <a:r>
              <a:rPr b="1" i="0" lang="en-GB" sz="4400" u="none" cap="none" strike="noStrike">
                <a:solidFill>
                  <a:srgbClr val="002060"/>
                </a:solidFill>
                <a:latin typeface="Calibri"/>
                <a:ea typeface="Calibri"/>
                <a:cs typeface="Calibri"/>
                <a:sym typeface="Calibri"/>
              </a:rPr>
              <a:t>Relationships, Sex and Health  Education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4400"/>
              <a:buFont typeface="Arial"/>
              <a:buNone/>
            </a:pPr>
            <a:r>
              <a:rPr b="1" i="0" lang="en-GB" sz="4400" u="none" cap="none" strike="noStrike">
                <a:solidFill>
                  <a:srgbClr val="00206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A picture containing object&#10;&#10;Description generated with very high confidence" id="327" name="Google Shape;327;p59"/>
          <p:cNvPicPr preferRelativeResize="0"/>
          <p:nvPr/>
        </p:nvPicPr>
        <p:blipFill rotWithShape="1">
          <a:blip r:embed="rId4">
            <a:alphaModFix/>
          </a:blip>
          <a:srcRect b="0" l="0" r="0" t="0"/>
          <a:stretch/>
        </p:blipFill>
        <p:spPr>
          <a:xfrm>
            <a:off x="10565324" y="6046598"/>
            <a:ext cx="1309866" cy="565926"/>
          </a:xfrm>
          <a:prstGeom prst="rect">
            <a:avLst/>
          </a:prstGeom>
          <a:noFill/>
          <a:ln>
            <a:noFill/>
          </a:ln>
        </p:spPr>
      </p:pic>
      <p:sp>
        <p:nvSpPr>
          <p:cNvPr id="328" name="Google Shape;328;p59"/>
          <p:cNvSpPr txBox="1"/>
          <p:nvPr/>
        </p:nvSpPr>
        <p:spPr>
          <a:xfrm>
            <a:off x="538188" y="1981511"/>
            <a:ext cx="5599200" cy="2632200"/>
          </a:xfrm>
          <a:prstGeom prst="rect">
            <a:avLst/>
          </a:prstGeom>
          <a:solidFill>
            <a:srgbClr val="F5C0A1"/>
          </a:solidFill>
          <a:ln>
            <a:noFill/>
          </a:ln>
        </p:spPr>
        <p:txBody>
          <a:bodyPr anchorCtr="0" anchor="t" bIns="45700" lIns="91425" spcFirstLastPara="1" rIns="91425" wrap="square" tIns="45700">
            <a:spAutoFit/>
          </a:bodyPr>
          <a:lstStyle/>
          <a:p>
            <a:pPr indent="0" lvl="0" marL="45720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Source Sans Pro"/>
                <a:ea typeface="Source Sans Pro"/>
                <a:cs typeface="Source Sans Pro"/>
                <a:sym typeface="Source Sans Pro"/>
              </a:rPr>
              <a:t>Relationships Education:</a:t>
            </a:r>
            <a:endParaRPr b="0" i="0" sz="1400" u="none" cap="none" strike="noStrike">
              <a:solidFill>
                <a:srgbClr val="000000"/>
              </a:solidFill>
              <a:latin typeface="Arial"/>
              <a:ea typeface="Arial"/>
              <a:cs typeface="Arial"/>
              <a:sym typeface="Arial"/>
            </a:endParaRPr>
          </a:p>
          <a:p>
            <a:pPr indent="0" lvl="0" marL="45720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AutoNum type="arabicPeriod"/>
            </a:pPr>
            <a:r>
              <a:rPr b="0" i="0" lang="en-GB" sz="1800" u="none" cap="none" strike="noStrike">
                <a:solidFill>
                  <a:srgbClr val="000000"/>
                </a:solidFill>
                <a:latin typeface="Source Sans Pro"/>
                <a:ea typeface="Source Sans Pro"/>
                <a:cs typeface="Source Sans Pro"/>
                <a:sym typeface="Source Sans Pro"/>
              </a:rPr>
              <a:t>Families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AutoNum type="arabicPeriod"/>
            </a:pPr>
            <a:r>
              <a:rPr b="0" i="0" lang="en-GB" sz="1800" u="none" cap="none" strike="noStrike">
                <a:solidFill>
                  <a:srgbClr val="000000"/>
                </a:solidFill>
                <a:latin typeface="Source Sans Pro"/>
                <a:ea typeface="Source Sans Pro"/>
                <a:cs typeface="Source Sans Pro"/>
                <a:sym typeface="Source Sans Pro"/>
              </a:rPr>
              <a:t>Respectful Relationships Including Friendships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AutoNum type="arabicPeriod"/>
            </a:pPr>
            <a:r>
              <a:rPr b="1" i="0" lang="en-GB" sz="1800" u="sng" cap="none" strike="noStrike">
                <a:solidFill>
                  <a:srgbClr val="000000"/>
                </a:solidFill>
                <a:latin typeface="Source Sans Pro"/>
                <a:ea typeface="Source Sans Pro"/>
                <a:cs typeface="Source Sans Pro"/>
                <a:sym typeface="Source Sans Pro"/>
              </a:rPr>
              <a:t>Online And Media</a:t>
            </a:r>
            <a:endParaRPr b="1" i="0" sz="1400" u="sng" cap="none" strike="noStrike">
              <a:solidFill>
                <a:srgbClr val="000000"/>
              </a:solidFill>
            </a:endParaRPr>
          </a:p>
          <a:p>
            <a:pPr indent="0" lvl="0" marL="0" marR="0" rtl="0" algn="l">
              <a:lnSpc>
                <a:spcPct val="150000"/>
              </a:lnSpc>
              <a:spcBef>
                <a:spcPts val="0"/>
              </a:spcBef>
              <a:spcAft>
                <a:spcPts val="0"/>
              </a:spcAft>
              <a:buClr>
                <a:srgbClr val="000000"/>
              </a:buClr>
              <a:buSzPts val="1800"/>
              <a:buFont typeface="Arial"/>
              <a:buAutoNum type="arabicPeriod"/>
            </a:pPr>
            <a:r>
              <a:rPr b="0" i="0" lang="en-GB" sz="1800" u="none" cap="none" strike="noStrike">
                <a:solidFill>
                  <a:srgbClr val="000000"/>
                </a:solidFill>
                <a:latin typeface="Source Sans Pro"/>
                <a:ea typeface="Source Sans Pro"/>
                <a:cs typeface="Source Sans Pro"/>
                <a:sym typeface="Source Sans Pro"/>
              </a:rPr>
              <a:t>Being Safe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GB" sz="1800" u="none" cap="none" strike="noStrike">
                <a:solidFill>
                  <a:schemeClr val="dk1"/>
                </a:solidFill>
                <a:latin typeface="Source Sans Pro"/>
                <a:ea typeface="Source Sans Pro"/>
                <a:cs typeface="Source Sans Pro"/>
                <a:sym typeface="Source Sans Pro"/>
              </a:rPr>
              <a:t>5. Intimate Sexual Relationships Including Sexual Health </a:t>
            </a:r>
            <a:endParaRPr b="0" i="1" sz="1400" u="none" cap="none" strike="noStrike">
              <a:solidFill>
                <a:schemeClr val="dk1"/>
              </a:solidFill>
              <a:latin typeface="Arial"/>
              <a:ea typeface="Arial"/>
              <a:cs typeface="Arial"/>
              <a:sym typeface="Arial"/>
            </a:endParaRPr>
          </a:p>
        </p:txBody>
      </p:sp>
      <p:sp>
        <p:nvSpPr>
          <p:cNvPr id="329" name="Google Shape;329;p59"/>
          <p:cNvSpPr txBox="1"/>
          <p:nvPr/>
        </p:nvSpPr>
        <p:spPr>
          <a:xfrm>
            <a:off x="6666744" y="1981511"/>
            <a:ext cx="4637700" cy="3878700"/>
          </a:xfrm>
          <a:prstGeom prst="rect">
            <a:avLst/>
          </a:prstGeom>
          <a:solidFill>
            <a:srgbClr val="D5CFB8"/>
          </a:solidFill>
          <a:ln>
            <a:noFill/>
          </a:ln>
        </p:spPr>
        <p:txBody>
          <a:bodyPr anchorCtr="0" anchor="t" bIns="45700" lIns="91425" spcFirstLastPara="1" rIns="91425" wrap="square" tIns="45700">
            <a:spAutoFit/>
          </a:bodyPr>
          <a:lstStyle/>
          <a:p>
            <a:pPr indent="0" lvl="0" marL="45720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Source Sans Pro"/>
                <a:ea typeface="Source Sans Pro"/>
                <a:cs typeface="Source Sans Pro"/>
                <a:sym typeface="Source Sans Pro"/>
              </a:rPr>
              <a:t>Health and wellbeing</a:t>
            </a:r>
            <a:endParaRPr b="0" i="0" sz="1400" u="none" cap="none" strike="noStrike">
              <a:solidFill>
                <a:srgbClr val="000000"/>
              </a:solidFill>
              <a:latin typeface="Arial"/>
              <a:ea typeface="Arial"/>
              <a:cs typeface="Arial"/>
              <a:sym typeface="Arial"/>
            </a:endParaRPr>
          </a:p>
          <a:p>
            <a:pPr indent="0" lvl="0" marL="45720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AutoNum type="arabicPeriod"/>
            </a:pPr>
            <a:r>
              <a:rPr b="0" i="0" lang="en-GB" sz="1800" u="none" cap="none" strike="noStrike">
                <a:solidFill>
                  <a:srgbClr val="000000"/>
                </a:solidFill>
                <a:latin typeface="Source Sans Pro"/>
                <a:ea typeface="Source Sans Pro"/>
                <a:cs typeface="Source Sans Pro"/>
                <a:sym typeface="Source Sans Pro"/>
              </a:rPr>
              <a:t>Mental  Wellbeing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AutoNum type="arabicPeriod"/>
            </a:pPr>
            <a:r>
              <a:rPr b="1" i="0" lang="en-GB" sz="1800" u="sng" cap="none" strike="noStrike">
                <a:solidFill>
                  <a:srgbClr val="000000"/>
                </a:solidFill>
                <a:latin typeface="Source Sans Pro"/>
                <a:ea typeface="Source Sans Pro"/>
                <a:cs typeface="Source Sans Pro"/>
                <a:sym typeface="Source Sans Pro"/>
              </a:rPr>
              <a:t>Internet Safety And Harm</a:t>
            </a:r>
            <a:endParaRPr b="1" i="0" sz="1400" u="sng" cap="none" strike="noStrike">
              <a:solidFill>
                <a:srgbClr val="000000"/>
              </a:solidFill>
            </a:endParaRPr>
          </a:p>
          <a:p>
            <a:pPr indent="0" lvl="0" marL="0" marR="0" rtl="0" algn="l">
              <a:lnSpc>
                <a:spcPct val="150000"/>
              </a:lnSpc>
              <a:spcBef>
                <a:spcPts val="0"/>
              </a:spcBef>
              <a:spcAft>
                <a:spcPts val="0"/>
              </a:spcAft>
              <a:buClr>
                <a:srgbClr val="000000"/>
              </a:buClr>
              <a:buSzPts val="1800"/>
              <a:buFont typeface="Arial"/>
              <a:buAutoNum type="arabicPeriod"/>
            </a:pPr>
            <a:r>
              <a:rPr b="0" i="0" lang="en-GB" sz="1800" u="none" cap="none" strike="noStrike">
                <a:solidFill>
                  <a:srgbClr val="000000"/>
                </a:solidFill>
                <a:latin typeface="Source Sans Pro"/>
                <a:ea typeface="Source Sans Pro"/>
                <a:cs typeface="Source Sans Pro"/>
                <a:sym typeface="Source Sans Pro"/>
              </a:rPr>
              <a:t>Physical Health And Fitness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AutoNum type="arabicPeriod"/>
            </a:pPr>
            <a:r>
              <a:rPr b="0" i="0" lang="en-GB" sz="1800" u="none" cap="none" strike="noStrike">
                <a:solidFill>
                  <a:srgbClr val="000000"/>
                </a:solidFill>
                <a:latin typeface="Source Sans Pro"/>
                <a:ea typeface="Source Sans Pro"/>
                <a:cs typeface="Source Sans Pro"/>
                <a:sym typeface="Source Sans Pro"/>
              </a:rPr>
              <a:t>Healthy Eating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AutoNum type="arabicPeriod"/>
            </a:pPr>
            <a:r>
              <a:rPr b="0" i="0" lang="en-GB" sz="1800" u="none" cap="none" strike="noStrike">
                <a:solidFill>
                  <a:srgbClr val="000000"/>
                </a:solidFill>
                <a:latin typeface="Source Sans Pro"/>
                <a:ea typeface="Source Sans Pro"/>
                <a:cs typeface="Source Sans Pro"/>
                <a:sym typeface="Source Sans Pro"/>
              </a:rPr>
              <a:t>Drugs, Alcohol And Tobacco</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AutoNum type="arabicPeriod"/>
            </a:pPr>
            <a:r>
              <a:rPr b="0" i="0" lang="en-GB" sz="1800" u="none" cap="none" strike="noStrike">
                <a:solidFill>
                  <a:srgbClr val="000000"/>
                </a:solidFill>
                <a:latin typeface="Source Sans Pro"/>
                <a:ea typeface="Source Sans Pro"/>
                <a:cs typeface="Source Sans Pro"/>
                <a:sym typeface="Source Sans Pro"/>
              </a:rPr>
              <a:t>Health And Prevention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AutoNum type="arabicPeriod"/>
            </a:pPr>
            <a:r>
              <a:rPr b="0" i="0" lang="en-GB" sz="1800" u="none" cap="none" strike="noStrike">
                <a:solidFill>
                  <a:srgbClr val="000000"/>
                </a:solidFill>
                <a:latin typeface="Source Sans Pro"/>
                <a:ea typeface="Source Sans Pro"/>
                <a:cs typeface="Source Sans Pro"/>
                <a:sym typeface="Source Sans Pro"/>
              </a:rPr>
              <a:t>Basic First Aid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AutoNum type="arabicPeriod"/>
            </a:pPr>
            <a:r>
              <a:rPr b="0" i="0" lang="en-GB" sz="1800" u="none" cap="none" strike="noStrike">
                <a:solidFill>
                  <a:srgbClr val="000000"/>
                </a:solidFill>
                <a:latin typeface="Source Sans Pro"/>
                <a:ea typeface="Source Sans Pro"/>
                <a:cs typeface="Source Sans Pro"/>
                <a:sym typeface="Source Sans Pro"/>
              </a:rPr>
              <a:t>Changing Adolescent Body</a:t>
            </a:r>
            <a:endParaRPr b="0" i="0" sz="1400" u="none" cap="none" strike="noStrike">
              <a:solidFill>
                <a:srgbClr val="000000"/>
              </a:solidFill>
              <a:latin typeface="Arial"/>
              <a:ea typeface="Arial"/>
              <a:cs typeface="Arial"/>
              <a:sym typeface="Arial"/>
            </a:endParaRPr>
          </a:p>
        </p:txBody>
      </p:sp>
      <p:sp>
        <p:nvSpPr>
          <p:cNvPr id="330" name="Google Shape;330;p59"/>
          <p:cNvSpPr txBox="1"/>
          <p:nvPr/>
        </p:nvSpPr>
        <p:spPr>
          <a:xfrm>
            <a:off x="591349" y="5380672"/>
            <a:ext cx="52644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The same topic headings are used in both the primary and secondary curriculum, the expectation for a spiral curriculum is made clear in the guidance.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A close up of text on a black background&#10;&#10;Description generated with high confidence" id="335" name="Google Shape;335;p60"/>
          <p:cNvPicPr preferRelativeResize="0"/>
          <p:nvPr/>
        </p:nvPicPr>
        <p:blipFill rotWithShape="1">
          <a:blip r:embed="rId3">
            <a:alphaModFix/>
          </a:blip>
          <a:srcRect b="0" l="0" r="0" t="0"/>
          <a:stretch/>
        </p:blipFill>
        <p:spPr>
          <a:xfrm>
            <a:off x="12161" y="4723177"/>
            <a:ext cx="1697098" cy="2124279"/>
          </a:xfrm>
          <a:prstGeom prst="rect">
            <a:avLst/>
          </a:prstGeom>
          <a:noFill/>
          <a:ln>
            <a:noFill/>
          </a:ln>
        </p:spPr>
      </p:pic>
      <p:sp>
        <p:nvSpPr>
          <p:cNvPr id="336" name="Google Shape;336;p60"/>
          <p:cNvSpPr/>
          <p:nvPr/>
        </p:nvSpPr>
        <p:spPr>
          <a:xfrm>
            <a:off x="0" y="599252"/>
            <a:ext cx="789900" cy="731400"/>
          </a:xfrm>
          <a:prstGeom prst="rect">
            <a:avLst/>
          </a:prstGeom>
          <a:solidFill>
            <a:srgbClr val="BED712"/>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A close up of text on a black background&#10;&#10;Description generated with high confidence" id="337" name="Google Shape;337;p60"/>
          <p:cNvPicPr preferRelativeResize="0"/>
          <p:nvPr/>
        </p:nvPicPr>
        <p:blipFill rotWithShape="1">
          <a:blip r:embed="rId3">
            <a:alphaModFix/>
          </a:blip>
          <a:srcRect b="0" l="0" r="0" t="0"/>
          <a:stretch/>
        </p:blipFill>
        <p:spPr>
          <a:xfrm rot="10799991">
            <a:off x="10474122" y="-28347"/>
            <a:ext cx="1717874" cy="2150284"/>
          </a:xfrm>
          <a:prstGeom prst="rect">
            <a:avLst/>
          </a:prstGeom>
          <a:noFill/>
          <a:ln>
            <a:noFill/>
          </a:ln>
        </p:spPr>
      </p:pic>
      <p:sp>
        <p:nvSpPr>
          <p:cNvPr id="338" name="Google Shape;338;p60"/>
          <p:cNvSpPr txBox="1"/>
          <p:nvPr/>
        </p:nvSpPr>
        <p:spPr>
          <a:xfrm>
            <a:off x="1188900" y="626400"/>
            <a:ext cx="10370700" cy="6771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400"/>
              <a:buFont typeface="Arial"/>
              <a:buNone/>
            </a:pPr>
            <a:r>
              <a:rPr b="1" lang="en-GB" sz="3700">
                <a:solidFill>
                  <a:srgbClr val="002060"/>
                </a:solidFill>
                <a:latin typeface="Calibri"/>
                <a:ea typeface="Calibri"/>
                <a:cs typeface="Calibri"/>
                <a:sym typeface="Calibri"/>
              </a:rPr>
              <a:t>Statutory </a:t>
            </a:r>
            <a:r>
              <a:rPr b="1" i="0" lang="en-GB" sz="3700" u="none" cap="none" strike="noStrike">
                <a:solidFill>
                  <a:srgbClr val="002060"/>
                </a:solidFill>
                <a:latin typeface="Calibri"/>
                <a:ea typeface="Calibri"/>
                <a:cs typeface="Calibri"/>
                <a:sym typeface="Calibri"/>
              </a:rPr>
              <a:t>Relationships, Sex and Health  Ed</a:t>
            </a:r>
            <a:r>
              <a:rPr b="1" lang="en-GB" sz="3700">
                <a:solidFill>
                  <a:srgbClr val="002060"/>
                </a:solidFill>
                <a:latin typeface="Calibri"/>
                <a:ea typeface="Calibri"/>
                <a:cs typeface="Calibri"/>
                <a:sym typeface="Calibri"/>
              </a:rPr>
              <a:t>u</a:t>
            </a:r>
            <a:r>
              <a:rPr b="1" i="0" lang="en-GB" sz="3700" u="none" cap="none" strike="noStrike">
                <a:solidFill>
                  <a:srgbClr val="002060"/>
                </a:solidFill>
                <a:latin typeface="Calibri"/>
                <a:ea typeface="Calibri"/>
                <a:cs typeface="Calibri"/>
                <a:sym typeface="Calibri"/>
              </a:rPr>
              <a:t>cation </a:t>
            </a:r>
            <a:endParaRPr b="0" i="0" sz="7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4400"/>
              <a:buFont typeface="Arial"/>
              <a:buNone/>
            </a:pPr>
            <a:r>
              <a:rPr b="1" i="0" lang="en-GB" sz="4400" u="none" cap="none" strike="noStrike">
                <a:solidFill>
                  <a:srgbClr val="00206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A picture containing object&#10;&#10;Description generated with very high confidence" id="339" name="Google Shape;339;p60"/>
          <p:cNvPicPr preferRelativeResize="0"/>
          <p:nvPr/>
        </p:nvPicPr>
        <p:blipFill rotWithShape="1">
          <a:blip r:embed="rId4">
            <a:alphaModFix/>
          </a:blip>
          <a:srcRect b="0" l="0" r="0" t="0"/>
          <a:stretch/>
        </p:blipFill>
        <p:spPr>
          <a:xfrm>
            <a:off x="10565324" y="6046598"/>
            <a:ext cx="1309866" cy="565926"/>
          </a:xfrm>
          <a:prstGeom prst="rect">
            <a:avLst/>
          </a:prstGeom>
          <a:noFill/>
          <a:ln>
            <a:noFill/>
          </a:ln>
        </p:spPr>
      </p:pic>
      <p:sp>
        <p:nvSpPr>
          <p:cNvPr id="340" name="Google Shape;340;p60"/>
          <p:cNvSpPr txBox="1"/>
          <p:nvPr/>
        </p:nvSpPr>
        <p:spPr>
          <a:xfrm>
            <a:off x="538201" y="1468175"/>
            <a:ext cx="5998200" cy="5217900"/>
          </a:xfrm>
          <a:prstGeom prst="rect">
            <a:avLst/>
          </a:prstGeom>
          <a:solidFill>
            <a:srgbClr val="F5C0A1"/>
          </a:solidFill>
          <a:ln>
            <a:noFill/>
          </a:ln>
        </p:spPr>
        <p:txBody>
          <a:bodyPr anchorCtr="0" anchor="t" bIns="45700" lIns="91425" spcFirstLastPara="1" rIns="91425" wrap="square" tIns="45700">
            <a:spAutoFit/>
          </a:bodyPr>
          <a:lstStyle/>
          <a:p>
            <a:pPr indent="0" lvl="0" marL="45720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Source Sans Pro"/>
                <a:ea typeface="Source Sans Pro"/>
                <a:cs typeface="Source Sans Pro"/>
                <a:sym typeface="Source Sans Pro"/>
              </a:rPr>
              <a:t>Relationships Education: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i="0" lang="en-GB" sz="1800" u="sng" cap="none" strike="noStrike">
                <a:solidFill>
                  <a:srgbClr val="000000"/>
                </a:solidFill>
                <a:latin typeface="Source Sans Pro"/>
                <a:ea typeface="Source Sans Pro"/>
                <a:cs typeface="Source Sans Pro"/>
                <a:sym typeface="Source Sans Pro"/>
              </a:rPr>
              <a:t>Online And Media</a:t>
            </a:r>
            <a:endParaRPr b="1" i="0" sz="1800" u="sng" cap="none" strike="noStrike">
              <a:solidFill>
                <a:srgbClr val="000000"/>
              </a:solidFill>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Rights, responsibilities and opportunities online, including that the same expectations of behaviour apply in all contexts, including online. </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Online risks, caution in sharing material and the difficulty of removing material placed online. </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Not to share personal material which is sent to them. </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What to do and where to get support to report material or manage issues online. </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The impact of viewing harmful content. </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How information and data is generated, collected, shared and used online.</a:t>
            </a:r>
            <a:endParaRPr b="0" i="1" sz="1400" u="none" cap="none" strike="noStrike">
              <a:solidFill>
                <a:schemeClr val="dk1"/>
              </a:solidFill>
              <a:latin typeface="Arial"/>
              <a:ea typeface="Arial"/>
              <a:cs typeface="Arial"/>
              <a:sym typeface="Arial"/>
            </a:endParaRPr>
          </a:p>
        </p:txBody>
      </p:sp>
      <p:sp>
        <p:nvSpPr>
          <p:cNvPr id="341" name="Google Shape;341;p60"/>
          <p:cNvSpPr txBox="1"/>
          <p:nvPr/>
        </p:nvSpPr>
        <p:spPr>
          <a:xfrm>
            <a:off x="6666601" y="1468175"/>
            <a:ext cx="5208600" cy="5217900"/>
          </a:xfrm>
          <a:prstGeom prst="rect">
            <a:avLst/>
          </a:prstGeom>
          <a:solidFill>
            <a:srgbClr val="D5CFB8"/>
          </a:solidFill>
          <a:ln>
            <a:noFill/>
          </a:ln>
        </p:spPr>
        <p:txBody>
          <a:bodyPr anchorCtr="0" anchor="t" bIns="45700" lIns="91425" spcFirstLastPara="1" rIns="91425" wrap="square" tIns="45700">
            <a:spAutoFit/>
          </a:bodyPr>
          <a:lstStyle/>
          <a:p>
            <a:pPr indent="0" lvl="0" marL="45720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Source Sans Pro"/>
                <a:ea typeface="Source Sans Pro"/>
                <a:cs typeface="Source Sans Pro"/>
                <a:sym typeface="Source Sans Pro"/>
              </a:rPr>
              <a:t>Health and wellbeing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i="0" lang="en-GB" sz="1800" u="sng" cap="none" strike="noStrike">
                <a:solidFill>
                  <a:srgbClr val="000000"/>
                </a:solidFill>
                <a:latin typeface="Source Sans Pro"/>
                <a:ea typeface="Source Sans Pro"/>
                <a:cs typeface="Source Sans Pro"/>
                <a:sym typeface="Source Sans Pro"/>
              </a:rPr>
              <a:t>Internet Safety And Har</a:t>
            </a:r>
            <a:r>
              <a:rPr b="1" lang="en-GB" sz="1800" u="sng">
                <a:latin typeface="Source Sans Pro"/>
                <a:ea typeface="Source Sans Pro"/>
                <a:cs typeface="Source Sans Pro"/>
                <a:sym typeface="Source Sans Pro"/>
              </a:rPr>
              <a:t>m</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The benefits of rationing time spent online, </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Impact of content their own and others’ mental and physical wellbeing.</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How to recognise and display respectful behaviour online and the </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Importance of keeping personal information private.</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Age restricted materials purpose</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Recognising abuse can happen online</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Critical engagement with resources</a:t>
            </a:r>
            <a:endParaRPr sz="1800">
              <a:latin typeface="Source Sans Pro"/>
              <a:ea typeface="Source Sans Pro"/>
              <a:cs typeface="Source Sans Pro"/>
              <a:sym typeface="Source Sans Pro"/>
            </a:endParaRPr>
          </a:p>
          <a:p>
            <a:pPr indent="-342900" lvl="0" marL="457200" marR="0" rtl="0" algn="l">
              <a:lnSpc>
                <a:spcPct val="150000"/>
              </a:lnSpc>
              <a:spcBef>
                <a:spcPts val="0"/>
              </a:spcBef>
              <a:spcAft>
                <a:spcPts val="0"/>
              </a:spcAft>
              <a:buSzPts val="1800"/>
              <a:buFont typeface="Source Sans Pro"/>
              <a:buChar char="●"/>
            </a:pPr>
            <a:r>
              <a:rPr lang="en-GB" sz="1800">
                <a:latin typeface="Source Sans Pro"/>
                <a:ea typeface="Source Sans Pro"/>
                <a:cs typeface="Source Sans Pro"/>
                <a:sym typeface="Source Sans Pro"/>
              </a:rPr>
              <a:t>Where to get help</a:t>
            </a:r>
            <a:endParaRPr sz="1800">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