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sldIdLst>
    <p:sldId id="257" r:id="rId6"/>
    <p:sldId id="265" r:id="rId7"/>
    <p:sldId id="266" r:id="rId8"/>
    <p:sldId id="264" r:id="rId9"/>
    <p:sldId id="268" r:id="rId10"/>
    <p:sldId id="263" r:id="rId11"/>
    <p:sldId id="269" r:id="rId12"/>
    <p:sldId id="270" r:id="rId13"/>
  </p:sldIdLst>
  <p:sldSz cx="19010313" cy="10693400"/>
  <p:notesSz cx="10021888" cy="6889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7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341"/>
    <a:srgbClr val="D2AED2"/>
    <a:srgbClr val="F5EFF7"/>
    <a:srgbClr val="EEE3F0"/>
    <a:srgbClr val="E9F3EC"/>
    <a:srgbClr val="D5EADE"/>
    <a:srgbClr val="FBEAD3"/>
    <a:srgbClr val="FDF3E6"/>
    <a:srgbClr val="F4C281"/>
    <a:srgbClr val="E6D8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6E67DD-5B9C-F2E7-1196-DBB176E0DDB8}" v="92" dt="2024-10-12T15:00:00.20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>
        <p:scale>
          <a:sx n="40" d="100"/>
          <a:sy n="40" d="100"/>
        </p:scale>
        <p:origin x="808" y="56"/>
      </p:cViewPr>
      <p:guideLst>
        <p:guide orient="horz" pos="2880"/>
        <p:guide pos="27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3.xml" Id="rId8" /><Relationship Type="http://schemas.openxmlformats.org/officeDocument/2006/relationships/slide" Target="slides/slide8.xml" Id="rId13" /><Relationship Type="http://schemas.openxmlformats.org/officeDocument/2006/relationships/customXml" Target="../customXml/item3.xml" Id="rId3" /><Relationship Type="http://schemas.openxmlformats.org/officeDocument/2006/relationships/slide" Target="slides/slide2.xml" Id="rId7" /><Relationship Type="http://schemas.openxmlformats.org/officeDocument/2006/relationships/slide" Target="slides/slide7.xml" Id="rId12" /><Relationship Type="http://schemas.openxmlformats.org/officeDocument/2006/relationships/tableStyles" Target="tableStyles.xml" Id="rId17" /><Relationship Type="http://schemas.openxmlformats.org/officeDocument/2006/relationships/customXml" Target="../customXml/item2.xml" Id="rId2" /><Relationship Type="http://schemas.openxmlformats.org/officeDocument/2006/relationships/theme" Target="theme/theme1.xml" Id="rId16" /><Relationship Type="http://schemas.openxmlformats.org/officeDocument/2006/relationships/customXml" Target="../customXml/item1.xml" Id="rId1" /><Relationship Type="http://schemas.openxmlformats.org/officeDocument/2006/relationships/slide" Target="slides/slide1.xml" Id="rId6" /><Relationship Type="http://schemas.openxmlformats.org/officeDocument/2006/relationships/slide" Target="slides/slide6.xml" Id="rId11" /><Relationship Type="http://schemas.openxmlformats.org/officeDocument/2006/relationships/slideMaster" Target="slideMasters/slideMaster1.xml" Id="rId5" /><Relationship Type="http://schemas.openxmlformats.org/officeDocument/2006/relationships/viewProps" Target="viewProps.xml" Id="rId15" /><Relationship Type="http://schemas.openxmlformats.org/officeDocument/2006/relationships/slide" Target="slides/slide5.xml" Id="rId10" /><Relationship Type="http://schemas.microsoft.com/office/2015/10/relationships/revisionInfo" Target="revisionInfo.xml" Id="rId19" /><Relationship Type="http://schemas.openxmlformats.org/officeDocument/2006/relationships/customXml" Target="../customXml/item4.xml" Id="rId4" /><Relationship Type="http://schemas.openxmlformats.org/officeDocument/2006/relationships/slide" Target="slides/slide4.xml" Id="rId9" /><Relationship Type="http://schemas.openxmlformats.org/officeDocument/2006/relationships/presProps" Target="presProps.xml" Id="rId1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25774" y="3314954"/>
            <a:ext cx="1615876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851547" y="5988304"/>
            <a:ext cx="1330721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50516" y="2459482"/>
            <a:ext cx="826948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790311" y="2459482"/>
            <a:ext cx="826948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0516" y="427736"/>
            <a:ext cx="1710928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50516" y="2459482"/>
            <a:ext cx="1710928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463507" y="9944862"/>
            <a:ext cx="60833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50516" y="9944862"/>
            <a:ext cx="43723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687426" y="9944862"/>
            <a:ext cx="43723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19010312" cy="2070100"/>
          </a:xfrm>
          <a:custGeom>
            <a:avLst/>
            <a:gdLst/>
            <a:ahLst/>
            <a:cxnLst/>
            <a:rect l="l" t="t" r="r" b="b"/>
            <a:pathLst>
              <a:path w="15120619" h="2548890">
                <a:moveTo>
                  <a:pt x="15120010" y="0"/>
                </a:moveTo>
                <a:lnTo>
                  <a:pt x="0" y="0"/>
                </a:lnTo>
                <a:lnTo>
                  <a:pt x="0" y="2548801"/>
                </a:lnTo>
                <a:lnTo>
                  <a:pt x="15120010" y="2548801"/>
                </a:lnTo>
                <a:lnTo>
                  <a:pt x="15120010" y="0"/>
                </a:lnTo>
                <a:close/>
              </a:path>
            </a:pathLst>
          </a:custGeom>
          <a:solidFill>
            <a:srgbClr val="7AC3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10375900"/>
            <a:ext cx="19010312" cy="316344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7AC3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1156" y="317500"/>
            <a:ext cx="6024880" cy="873125"/>
          </a:xfrm>
          <a:custGeom>
            <a:avLst/>
            <a:gdLst/>
            <a:ahLst/>
            <a:cxnLst/>
            <a:rect l="l" t="t" r="r" b="b"/>
            <a:pathLst>
              <a:path w="6024880" h="873125">
                <a:moveTo>
                  <a:pt x="1161110" y="218859"/>
                </a:moveTo>
                <a:lnTo>
                  <a:pt x="1108666" y="222746"/>
                </a:lnTo>
                <a:lnTo>
                  <a:pt x="1062021" y="234262"/>
                </a:lnTo>
                <a:lnTo>
                  <a:pt x="1021543" y="253189"/>
                </a:lnTo>
                <a:lnTo>
                  <a:pt x="987601" y="279312"/>
                </a:lnTo>
                <a:lnTo>
                  <a:pt x="960561" y="312413"/>
                </a:lnTo>
                <a:lnTo>
                  <a:pt x="940791" y="352273"/>
                </a:lnTo>
                <a:lnTo>
                  <a:pt x="928660" y="398678"/>
                </a:lnTo>
                <a:lnTo>
                  <a:pt x="924534" y="451408"/>
                </a:lnTo>
                <a:lnTo>
                  <a:pt x="928473" y="500918"/>
                </a:lnTo>
                <a:lnTo>
                  <a:pt x="940049" y="544836"/>
                </a:lnTo>
                <a:lnTo>
                  <a:pt x="958905" y="582851"/>
                </a:lnTo>
                <a:lnTo>
                  <a:pt x="984683" y="614653"/>
                </a:lnTo>
                <a:lnTo>
                  <a:pt x="1017024" y="639929"/>
                </a:lnTo>
                <a:lnTo>
                  <a:pt x="1055570" y="658368"/>
                </a:lnTo>
                <a:lnTo>
                  <a:pt x="1099963" y="669660"/>
                </a:lnTo>
                <a:lnTo>
                  <a:pt x="1149845" y="673493"/>
                </a:lnTo>
                <a:lnTo>
                  <a:pt x="1195680" y="669431"/>
                </a:lnTo>
                <a:lnTo>
                  <a:pt x="1240783" y="657220"/>
                </a:lnTo>
                <a:lnTo>
                  <a:pt x="1282682" y="636819"/>
                </a:lnTo>
                <a:lnTo>
                  <a:pt x="1318903" y="608191"/>
                </a:lnTo>
                <a:lnTo>
                  <a:pt x="1330441" y="593026"/>
                </a:lnTo>
                <a:lnTo>
                  <a:pt x="1219847" y="593026"/>
                </a:lnTo>
                <a:lnTo>
                  <a:pt x="1170297" y="586466"/>
                </a:lnTo>
                <a:lnTo>
                  <a:pt x="1132837" y="567970"/>
                </a:lnTo>
                <a:lnTo>
                  <a:pt x="1106232" y="539317"/>
                </a:lnTo>
                <a:lnTo>
                  <a:pt x="1089246" y="502283"/>
                </a:lnTo>
                <a:lnTo>
                  <a:pt x="1080643" y="458647"/>
                </a:lnTo>
                <a:lnTo>
                  <a:pt x="1355826" y="432092"/>
                </a:lnTo>
                <a:lnTo>
                  <a:pt x="1355826" y="429679"/>
                </a:lnTo>
                <a:lnTo>
                  <a:pt x="1079030" y="429679"/>
                </a:lnTo>
                <a:lnTo>
                  <a:pt x="1079138" y="418414"/>
                </a:lnTo>
                <a:lnTo>
                  <a:pt x="1085339" y="339953"/>
                </a:lnTo>
                <a:lnTo>
                  <a:pt x="1098150" y="297937"/>
                </a:lnTo>
                <a:lnTo>
                  <a:pt x="1121775" y="266581"/>
                </a:lnTo>
                <a:lnTo>
                  <a:pt x="1159497" y="254266"/>
                </a:lnTo>
                <a:lnTo>
                  <a:pt x="1280006" y="254266"/>
                </a:lnTo>
                <a:lnTo>
                  <a:pt x="1253547" y="237729"/>
                </a:lnTo>
                <a:lnTo>
                  <a:pt x="1210656" y="223705"/>
                </a:lnTo>
                <a:lnTo>
                  <a:pt x="1161110" y="218859"/>
                </a:lnTo>
                <a:close/>
              </a:path>
              <a:path w="6024880" h="873125">
                <a:moveTo>
                  <a:pt x="295300" y="56324"/>
                </a:moveTo>
                <a:lnTo>
                  <a:pt x="0" y="56324"/>
                </a:lnTo>
                <a:lnTo>
                  <a:pt x="0" y="80467"/>
                </a:lnTo>
                <a:lnTo>
                  <a:pt x="29823" y="97565"/>
                </a:lnTo>
                <a:lnTo>
                  <a:pt x="53308" y="121905"/>
                </a:lnTo>
                <a:lnTo>
                  <a:pt x="71058" y="149263"/>
                </a:lnTo>
                <a:lnTo>
                  <a:pt x="83680" y="175412"/>
                </a:lnTo>
                <a:lnTo>
                  <a:pt x="290474" y="672680"/>
                </a:lnTo>
                <a:lnTo>
                  <a:pt x="346798" y="672680"/>
                </a:lnTo>
                <a:lnTo>
                  <a:pt x="415063" y="496468"/>
                </a:lnTo>
                <a:lnTo>
                  <a:pt x="380593" y="496468"/>
                </a:lnTo>
                <a:lnTo>
                  <a:pt x="249440" y="184264"/>
                </a:lnTo>
                <a:lnTo>
                  <a:pt x="245218" y="159119"/>
                </a:lnTo>
                <a:lnTo>
                  <a:pt x="245178" y="158880"/>
                </a:lnTo>
                <a:lnTo>
                  <a:pt x="250224" y="129146"/>
                </a:lnTo>
                <a:lnTo>
                  <a:pt x="250343" y="128441"/>
                </a:lnTo>
                <a:lnTo>
                  <a:pt x="266523" y="99964"/>
                </a:lnTo>
                <a:lnTo>
                  <a:pt x="295300" y="80467"/>
                </a:lnTo>
                <a:lnTo>
                  <a:pt x="295300" y="56324"/>
                </a:lnTo>
                <a:close/>
              </a:path>
              <a:path w="6024880" h="873125">
                <a:moveTo>
                  <a:pt x="648122" y="315417"/>
                </a:moveTo>
                <a:lnTo>
                  <a:pt x="485203" y="315417"/>
                </a:lnTo>
                <a:lnTo>
                  <a:pt x="634060" y="672680"/>
                </a:lnTo>
                <a:lnTo>
                  <a:pt x="690384" y="672680"/>
                </a:lnTo>
                <a:lnTo>
                  <a:pt x="758705" y="496468"/>
                </a:lnTo>
                <a:lnTo>
                  <a:pt x="724179" y="496468"/>
                </a:lnTo>
                <a:lnTo>
                  <a:pt x="648207" y="315620"/>
                </a:lnTo>
                <a:lnTo>
                  <a:pt x="648122" y="315417"/>
                </a:lnTo>
                <a:close/>
              </a:path>
              <a:path w="6024880" h="873125">
                <a:moveTo>
                  <a:pt x="1336522" y="551179"/>
                </a:moveTo>
                <a:lnTo>
                  <a:pt x="1311273" y="570277"/>
                </a:lnTo>
                <a:lnTo>
                  <a:pt x="1282404" y="583266"/>
                </a:lnTo>
                <a:lnTo>
                  <a:pt x="1251426" y="590674"/>
                </a:lnTo>
                <a:lnTo>
                  <a:pt x="1219847" y="593026"/>
                </a:lnTo>
                <a:lnTo>
                  <a:pt x="1330441" y="593026"/>
                </a:lnTo>
                <a:lnTo>
                  <a:pt x="1346974" y="571296"/>
                </a:lnTo>
                <a:lnTo>
                  <a:pt x="1336522" y="551179"/>
                </a:lnTo>
                <a:close/>
              </a:path>
              <a:path w="6024880" h="873125">
                <a:moveTo>
                  <a:pt x="640499" y="56324"/>
                </a:moveTo>
                <a:lnTo>
                  <a:pt x="343585" y="56324"/>
                </a:lnTo>
                <a:lnTo>
                  <a:pt x="343585" y="80467"/>
                </a:lnTo>
                <a:lnTo>
                  <a:pt x="373404" y="97565"/>
                </a:lnTo>
                <a:lnTo>
                  <a:pt x="396889" y="121905"/>
                </a:lnTo>
                <a:lnTo>
                  <a:pt x="414642" y="149263"/>
                </a:lnTo>
                <a:lnTo>
                  <a:pt x="427266" y="175412"/>
                </a:lnTo>
                <a:lnTo>
                  <a:pt x="466699" y="270357"/>
                </a:lnTo>
                <a:lnTo>
                  <a:pt x="380593" y="496468"/>
                </a:lnTo>
                <a:lnTo>
                  <a:pt x="415063" y="496468"/>
                </a:lnTo>
                <a:lnTo>
                  <a:pt x="485124" y="315620"/>
                </a:lnTo>
                <a:lnTo>
                  <a:pt x="485203" y="315417"/>
                </a:lnTo>
                <a:lnTo>
                  <a:pt x="648122" y="315417"/>
                </a:lnTo>
                <a:lnTo>
                  <a:pt x="593026" y="184264"/>
                </a:lnTo>
                <a:lnTo>
                  <a:pt x="588738" y="159119"/>
                </a:lnTo>
                <a:lnTo>
                  <a:pt x="593728" y="129146"/>
                </a:lnTo>
                <a:lnTo>
                  <a:pt x="609428" y="100982"/>
                </a:lnTo>
                <a:lnTo>
                  <a:pt x="637273" y="81267"/>
                </a:lnTo>
                <a:lnTo>
                  <a:pt x="638086" y="80467"/>
                </a:lnTo>
                <a:lnTo>
                  <a:pt x="640499" y="80467"/>
                </a:lnTo>
                <a:lnTo>
                  <a:pt x="640499" y="56324"/>
                </a:lnTo>
                <a:close/>
              </a:path>
              <a:path w="6024880" h="873125">
                <a:moveTo>
                  <a:pt x="984084" y="56324"/>
                </a:moveTo>
                <a:lnTo>
                  <a:pt x="782916" y="56324"/>
                </a:lnTo>
                <a:lnTo>
                  <a:pt x="782916" y="80467"/>
                </a:lnTo>
                <a:lnTo>
                  <a:pt x="811946" y="98619"/>
                </a:lnTo>
                <a:lnTo>
                  <a:pt x="832905" y="127938"/>
                </a:lnTo>
                <a:lnTo>
                  <a:pt x="842551" y="163293"/>
                </a:lnTo>
                <a:lnTo>
                  <a:pt x="837641" y="199555"/>
                </a:lnTo>
                <a:lnTo>
                  <a:pt x="724179" y="496468"/>
                </a:lnTo>
                <a:lnTo>
                  <a:pt x="758705" y="496468"/>
                </a:lnTo>
                <a:lnTo>
                  <a:pt x="868210" y="214033"/>
                </a:lnTo>
                <a:lnTo>
                  <a:pt x="891975" y="163631"/>
                </a:lnTo>
                <a:lnTo>
                  <a:pt x="920113" y="122808"/>
                </a:lnTo>
                <a:lnTo>
                  <a:pt x="951268" y="94207"/>
                </a:lnTo>
                <a:lnTo>
                  <a:pt x="984084" y="80467"/>
                </a:lnTo>
                <a:lnTo>
                  <a:pt x="984084" y="56324"/>
                </a:lnTo>
                <a:close/>
              </a:path>
              <a:path w="6024880" h="873125">
                <a:moveTo>
                  <a:pt x="1280006" y="254266"/>
                </a:moveTo>
                <a:lnTo>
                  <a:pt x="1159497" y="254266"/>
                </a:lnTo>
                <a:lnTo>
                  <a:pt x="1193369" y="272496"/>
                </a:lnTo>
                <a:lnTo>
                  <a:pt x="1211314" y="315417"/>
                </a:lnTo>
                <a:lnTo>
                  <a:pt x="1211399" y="315620"/>
                </a:lnTo>
                <a:lnTo>
                  <a:pt x="1218565" y="366287"/>
                </a:lnTo>
                <a:lnTo>
                  <a:pt x="1219847" y="407149"/>
                </a:lnTo>
                <a:lnTo>
                  <a:pt x="1079030" y="429679"/>
                </a:lnTo>
                <a:lnTo>
                  <a:pt x="1355826" y="429679"/>
                </a:lnTo>
                <a:lnTo>
                  <a:pt x="1355826" y="418414"/>
                </a:lnTo>
                <a:lnTo>
                  <a:pt x="1351500" y="370114"/>
                </a:lnTo>
                <a:lnTo>
                  <a:pt x="1338757" y="327122"/>
                </a:lnTo>
                <a:lnTo>
                  <a:pt x="1317949" y="290211"/>
                </a:lnTo>
                <a:lnTo>
                  <a:pt x="1289428" y="260156"/>
                </a:lnTo>
                <a:lnTo>
                  <a:pt x="1280006" y="254266"/>
                </a:lnTo>
                <a:close/>
              </a:path>
              <a:path w="6024880" h="873125">
                <a:moveTo>
                  <a:pt x="1625384" y="218859"/>
                </a:moveTo>
                <a:lnTo>
                  <a:pt x="1572940" y="222746"/>
                </a:lnTo>
                <a:lnTo>
                  <a:pt x="1526297" y="234262"/>
                </a:lnTo>
                <a:lnTo>
                  <a:pt x="1485821" y="253189"/>
                </a:lnTo>
                <a:lnTo>
                  <a:pt x="1451881" y="279312"/>
                </a:lnTo>
                <a:lnTo>
                  <a:pt x="1424843" y="312413"/>
                </a:lnTo>
                <a:lnTo>
                  <a:pt x="1405076" y="352273"/>
                </a:lnTo>
                <a:lnTo>
                  <a:pt x="1392946" y="398678"/>
                </a:lnTo>
                <a:lnTo>
                  <a:pt x="1388821" y="451408"/>
                </a:lnTo>
                <a:lnTo>
                  <a:pt x="1392759" y="500918"/>
                </a:lnTo>
                <a:lnTo>
                  <a:pt x="1404335" y="544836"/>
                </a:lnTo>
                <a:lnTo>
                  <a:pt x="1423191" y="582851"/>
                </a:lnTo>
                <a:lnTo>
                  <a:pt x="1448968" y="614653"/>
                </a:lnTo>
                <a:lnTo>
                  <a:pt x="1481307" y="639929"/>
                </a:lnTo>
                <a:lnTo>
                  <a:pt x="1519851" y="658368"/>
                </a:lnTo>
                <a:lnTo>
                  <a:pt x="1564241" y="669660"/>
                </a:lnTo>
                <a:lnTo>
                  <a:pt x="1614119" y="673493"/>
                </a:lnTo>
                <a:lnTo>
                  <a:pt x="1659954" y="669431"/>
                </a:lnTo>
                <a:lnTo>
                  <a:pt x="1705058" y="657220"/>
                </a:lnTo>
                <a:lnTo>
                  <a:pt x="1746958" y="636819"/>
                </a:lnTo>
                <a:lnTo>
                  <a:pt x="1783183" y="608191"/>
                </a:lnTo>
                <a:lnTo>
                  <a:pt x="1794724" y="593026"/>
                </a:lnTo>
                <a:lnTo>
                  <a:pt x="1684121" y="593026"/>
                </a:lnTo>
                <a:lnTo>
                  <a:pt x="1634572" y="586466"/>
                </a:lnTo>
                <a:lnTo>
                  <a:pt x="1597115" y="567970"/>
                </a:lnTo>
                <a:lnTo>
                  <a:pt x="1570511" y="539317"/>
                </a:lnTo>
                <a:lnTo>
                  <a:pt x="1553524" y="502283"/>
                </a:lnTo>
                <a:lnTo>
                  <a:pt x="1544916" y="458647"/>
                </a:lnTo>
                <a:lnTo>
                  <a:pt x="1820100" y="432092"/>
                </a:lnTo>
                <a:lnTo>
                  <a:pt x="1820100" y="429679"/>
                </a:lnTo>
                <a:lnTo>
                  <a:pt x="1543304" y="429679"/>
                </a:lnTo>
                <a:lnTo>
                  <a:pt x="1543412" y="418414"/>
                </a:lnTo>
                <a:lnTo>
                  <a:pt x="1549613" y="339953"/>
                </a:lnTo>
                <a:lnTo>
                  <a:pt x="1562424" y="297937"/>
                </a:lnTo>
                <a:lnTo>
                  <a:pt x="1586049" y="266581"/>
                </a:lnTo>
                <a:lnTo>
                  <a:pt x="1623771" y="254266"/>
                </a:lnTo>
                <a:lnTo>
                  <a:pt x="1744285" y="254266"/>
                </a:lnTo>
                <a:lnTo>
                  <a:pt x="1717826" y="237729"/>
                </a:lnTo>
                <a:lnTo>
                  <a:pt x="1674934" y="223705"/>
                </a:lnTo>
                <a:lnTo>
                  <a:pt x="1625384" y="218859"/>
                </a:lnTo>
                <a:close/>
              </a:path>
              <a:path w="6024880" h="873125">
                <a:moveTo>
                  <a:pt x="1800796" y="551179"/>
                </a:moveTo>
                <a:lnTo>
                  <a:pt x="1775549" y="570277"/>
                </a:lnTo>
                <a:lnTo>
                  <a:pt x="1746683" y="583266"/>
                </a:lnTo>
                <a:lnTo>
                  <a:pt x="1715705" y="590674"/>
                </a:lnTo>
                <a:lnTo>
                  <a:pt x="1684121" y="593026"/>
                </a:lnTo>
                <a:lnTo>
                  <a:pt x="1794724" y="593026"/>
                </a:lnTo>
                <a:lnTo>
                  <a:pt x="1811261" y="571296"/>
                </a:lnTo>
                <a:lnTo>
                  <a:pt x="1800796" y="551179"/>
                </a:lnTo>
                <a:close/>
              </a:path>
              <a:path w="6024880" h="873125">
                <a:moveTo>
                  <a:pt x="1744285" y="254266"/>
                </a:moveTo>
                <a:lnTo>
                  <a:pt x="1623771" y="254266"/>
                </a:lnTo>
                <a:lnTo>
                  <a:pt x="1657643" y="272496"/>
                </a:lnTo>
                <a:lnTo>
                  <a:pt x="1675672" y="315620"/>
                </a:lnTo>
                <a:lnTo>
                  <a:pt x="1682839" y="366287"/>
                </a:lnTo>
                <a:lnTo>
                  <a:pt x="1684121" y="407149"/>
                </a:lnTo>
                <a:lnTo>
                  <a:pt x="1543304" y="429679"/>
                </a:lnTo>
                <a:lnTo>
                  <a:pt x="1820100" y="429679"/>
                </a:lnTo>
                <a:lnTo>
                  <a:pt x="1820100" y="418414"/>
                </a:lnTo>
                <a:lnTo>
                  <a:pt x="1815775" y="370114"/>
                </a:lnTo>
                <a:lnTo>
                  <a:pt x="1803033" y="327122"/>
                </a:lnTo>
                <a:lnTo>
                  <a:pt x="1782227" y="290211"/>
                </a:lnTo>
                <a:lnTo>
                  <a:pt x="1753708" y="260156"/>
                </a:lnTo>
                <a:lnTo>
                  <a:pt x="1744285" y="254266"/>
                </a:lnTo>
                <a:close/>
              </a:path>
              <a:path w="6024880" h="873125">
                <a:moveTo>
                  <a:pt x="2025294" y="0"/>
                </a:moveTo>
                <a:lnTo>
                  <a:pt x="1983481" y="20682"/>
                </a:lnTo>
                <a:lnTo>
                  <a:pt x="1933970" y="38120"/>
                </a:lnTo>
                <a:lnTo>
                  <a:pt x="1882042" y="50579"/>
                </a:lnTo>
                <a:lnTo>
                  <a:pt x="1832978" y="56324"/>
                </a:lnTo>
                <a:lnTo>
                  <a:pt x="1832978" y="80467"/>
                </a:lnTo>
                <a:lnTo>
                  <a:pt x="1864173" y="95992"/>
                </a:lnTo>
                <a:lnTo>
                  <a:pt x="1883371" y="126831"/>
                </a:lnTo>
                <a:lnTo>
                  <a:pt x="1893064" y="165667"/>
                </a:lnTo>
                <a:lnTo>
                  <a:pt x="1895741" y="205181"/>
                </a:lnTo>
                <a:lnTo>
                  <a:pt x="1895741" y="553592"/>
                </a:lnTo>
                <a:lnTo>
                  <a:pt x="1879447" y="606199"/>
                </a:lnTo>
                <a:lnTo>
                  <a:pt x="1832978" y="648538"/>
                </a:lnTo>
                <a:lnTo>
                  <a:pt x="1832978" y="672680"/>
                </a:lnTo>
                <a:lnTo>
                  <a:pt x="2103348" y="672680"/>
                </a:lnTo>
                <a:lnTo>
                  <a:pt x="2103348" y="648538"/>
                </a:lnTo>
                <a:lnTo>
                  <a:pt x="2077157" y="630082"/>
                </a:lnTo>
                <a:lnTo>
                  <a:pt x="2057985" y="606499"/>
                </a:lnTo>
                <a:lnTo>
                  <a:pt x="2046207" y="580199"/>
                </a:lnTo>
                <a:lnTo>
                  <a:pt x="2042198" y="553592"/>
                </a:lnTo>
                <a:lnTo>
                  <a:pt x="2042198" y="503707"/>
                </a:lnTo>
                <a:lnTo>
                  <a:pt x="2084143" y="460260"/>
                </a:lnTo>
                <a:lnTo>
                  <a:pt x="2042198" y="460260"/>
                </a:lnTo>
                <a:lnTo>
                  <a:pt x="2042373" y="362089"/>
                </a:lnTo>
                <a:lnTo>
                  <a:pt x="2042496" y="293295"/>
                </a:lnTo>
                <a:lnTo>
                  <a:pt x="2042606" y="231736"/>
                </a:lnTo>
                <a:lnTo>
                  <a:pt x="2042723" y="165667"/>
                </a:lnTo>
                <a:lnTo>
                  <a:pt x="2042848" y="95992"/>
                </a:lnTo>
                <a:lnTo>
                  <a:pt x="2042951" y="38120"/>
                </a:lnTo>
                <a:lnTo>
                  <a:pt x="2042998" y="12064"/>
                </a:lnTo>
                <a:lnTo>
                  <a:pt x="2025294" y="0"/>
                </a:lnTo>
                <a:close/>
              </a:path>
              <a:path w="6024880" h="873125">
                <a:moveTo>
                  <a:pt x="2227849" y="457034"/>
                </a:moveTo>
                <a:lnTo>
                  <a:pt x="2087257" y="457034"/>
                </a:lnTo>
                <a:lnTo>
                  <a:pt x="2141969" y="569683"/>
                </a:lnTo>
                <a:lnTo>
                  <a:pt x="2150430" y="592756"/>
                </a:lnTo>
                <a:lnTo>
                  <a:pt x="2151726" y="613035"/>
                </a:lnTo>
                <a:lnTo>
                  <a:pt x="2145930" y="631352"/>
                </a:lnTo>
                <a:lnTo>
                  <a:pt x="2133117" y="648538"/>
                </a:lnTo>
                <a:lnTo>
                  <a:pt x="2133117" y="672680"/>
                </a:lnTo>
                <a:lnTo>
                  <a:pt x="2360028" y="672680"/>
                </a:lnTo>
                <a:lnTo>
                  <a:pt x="2360028" y="648538"/>
                </a:lnTo>
                <a:lnTo>
                  <a:pt x="2337134" y="637540"/>
                </a:lnTo>
                <a:lnTo>
                  <a:pt x="2319293" y="622092"/>
                </a:lnTo>
                <a:lnTo>
                  <a:pt x="2301299" y="595929"/>
                </a:lnTo>
                <a:lnTo>
                  <a:pt x="2277948" y="552792"/>
                </a:lnTo>
                <a:lnTo>
                  <a:pt x="2227849" y="457034"/>
                </a:lnTo>
                <a:close/>
              </a:path>
              <a:path w="6024880" h="873125">
                <a:moveTo>
                  <a:pt x="2331059" y="231736"/>
                </a:moveTo>
                <a:lnTo>
                  <a:pt x="2138743" y="231736"/>
                </a:lnTo>
                <a:lnTo>
                  <a:pt x="2138743" y="255879"/>
                </a:lnTo>
                <a:lnTo>
                  <a:pt x="2157854" y="270061"/>
                </a:lnTo>
                <a:lnTo>
                  <a:pt x="2164294" y="293295"/>
                </a:lnTo>
                <a:lnTo>
                  <a:pt x="2157758" y="321961"/>
                </a:lnTo>
                <a:lnTo>
                  <a:pt x="2137943" y="352437"/>
                </a:lnTo>
                <a:lnTo>
                  <a:pt x="2042198" y="460260"/>
                </a:lnTo>
                <a:lnTo>
                  <a:pt x="2084143" y="460260"/>
                </a:lnTo>
                <a:lnTo>
                  <a:pt x="2087257" y="457034"/>
                </a:lnTo>
                <a:lnTo>
                  <a:pt x="2227849" y="457034"/>
                </a:lnTo>
                <a:lnTo>
                  <a:pt x="2178177" y="362089"/>
                </a:lnTo>
                <a:lnTo>
                  <a:pt x="2205801" y="336666"/>
                </a:lnTo>
                <a:lnTo>
                  <a:pt x="2246474" y="303550"/>
                </a:lnTo>
                <a:lnTo>
                  <a:pt x="2291219" y="273151"/>
                </a:lnTo>
                <a:lnTo>
                  <a:pt x="2331059" y="255879"/>
                </a:lnTo>
                <a:lnTo>
                  <a:pt x="2331059" y="231736"/>
                </a:lnTo>
                <a:close/>
              </a:path>
              <a:path w="6024880" h="873125">
                <a:moveTo>
                  <a:pt x="2567622" y="0"/>
                </a:moveTo>
                <a:lnTo>
                  <a:pt x="2525803" y="20682"/>
                </a:lnTo>
                <a:lnTo>
                  <a:pt x="2476293" y="38120"/>
                </a:lnTo>
                <a:lnTo>
                  <a:pt x="2424368" y="50579"/>
                </a:lnTo>
                <a:lnTo>
                  <a:pt x="2375306" y="56324"/>
                </a:lnTo>
                <a:lnTo>
                  <a:pt x="2375306" y="80467"/>
                </a:lnTo>
                <a:lnTo>
                  <a:pt x="2406501" y="95992"/>
                </a:lnTo>
                <a:lnTo>
                  <a:pt x="2425700" y="126831"/>
                </a:lnTo>
                <a:lnTo>
                  <a:pt x="2435392" y="165667"/>
                </a:lnTo>
                <a:lnTo>
                  <a:pt x="2438069" y="205181"/>
                </a:lnTo>
                <a:lnTo>
                  <a:pt x="2438069" y="553592"/>
                </a:lnTo>
                <a:lnTo>
                  <a:pt x="2433868" y="580199"/>
                </a:lnTo>
                <a:lnTo>
                  <a:pt x="2421775" y="606199"/>
                </a:lnTo>
                <a:lnTo>
                  <a:pt x="2402086" y="629745"/>
                </a:lnTo>
                <a:lnTo>
                  <a:pt x="2375306" y="648538"/>
                </a:lnTo>
                <a:lnTo>
                  <a:pt x="2375306" y="672680"/>
                </a:lnTo>
                <a:lnTo>
                  <a:pt x="2645676" y="672680"/>
                </a:lnTo>
                <a:lnTo>
                  <a:pt x="2645676" y="648538"/>
                </a:lnTo>
                <a:lnTo>
                  <a:pt x="2619483" y="630082"/>
                </a:lnTo>
                <a:lnTo>
                  <a:pt x="2600307" y="606499"/>
                </a:lnTo>
                <a:lnTo>
                  <a:pt x="2588524" y="580199"/>
                </a:lnTo>
                <a:lnTo>
                  <a:pt x="2584513" y="553592"/>
                </a:lnTo>
                <a:lnTo>
                  <a:pt x="2585036" y="205181"/>
                </a:lnTo>
                <a:lnTo>
                  <a:pt x="2585154" y="126831"/>
                </a:lnTo>
                <a:lnTo>
                  <a:pt x="2585268" y="50579"/>
                </a:lnTo>
                <a:lnTo>
                  <a:pt x="2585326" y="12064"/>
                </a:lnTo>
                <a:lnTo>
                  <a:pt x="2567622" y="0"/>
                </a:lnTo>
                <a:close/>
              </a:path>
              <a:path w="6024880" h="873125">
                <a:moveTo>
                  <a:pt x="2735783" y="713714"/>
                </a:moveTo>
                <a:lnTo>
                  <a:pt x="2697622" y="725256"/>
                </a:lnTo>
                <a:lnTo>
                  <a:pt x="2674324" y="754149"/>
                </a:lnTo>
                <a:lnTo>
                  <a:pt x="2668681" y="791794"/>
                </a:lnTo>
                <a:lnTo>
                  <a:pt x="2683484" y="829589"/>
                </a:lnTo>
                <a:lnTo>
                  <a:pt x="2702677" y="849393"/>
                </a:lnTo>
                <a:lnTo>
                  <a:pt x="2726626" y="863085"/>
                </a:lnTo>
                <a:lnTo>
                  <a:pt x="2753746" y="870890"/>
                </a:lnTo>
                <a:lnTo>
                  <a:pt x="2782455" y="873036"/>
                </a:lnTo>
                <a:lnTo>
                  <a:pt x="2830962" y="863782"/>
                </a:lnTo>
                <a:lnTo>
                  <a:pt x="2868787" y="840582"/>
                </a:lnTo>
                <a:lnTo>
                  <a:pt x="2898522" y="806653"/>
                </a:lnTo>
                <a:lnTo>
                  <a:pt x="2912405" y="782916"/>
                </a:lnTo>
                <a:lnTo>
                  <a:pt x="2853258" y="782916"/>
                </a:lnTo>
                <a:lnTo>
                  <a:pt x="2820645" y="773464"/>
                </a:lnTo>
                <a:lnTo>
                  <a:pt x="2796935" y="749525"/>
                </a:lnTo>
                <a:lnTo>
                  <a:pt x="2772017" y="724981"/>
                </a:lnTo>
                <a:lnTo>
                  <a:pt x="2735783" y="713714"/>
                </a:lnTo>
                <a:close/>
              </a:path>
              <a:path w="6024880" h="873125">
                <a:moveTo>
                  <a:pt x="2933725" y="231736"/>
                </a:moveTo>
                <a:lnTo>
                  <a:pt x="2659341" y="231736"/>
                </a:lnTo>
                <a:lnTo>
                  <a:pt x="2659341" y="255879"/>
                </a:lnTo>
                <a:lnTo>
                  <a:pt x="2688713" y="272863"/>
                </a:lnTo>
                <a:lnTo>
                  <a:pt x="2711445" y="297013"/>
                </a:lnTo>
                <a:lnTo>
                  <a:pt x="2729045" y="324332"/>
                </a:lnTo>
                <a:lnTo>
                  <a:pt x="2743022" y="350824"/>
                </a:lnTo>
                <a:lnTo>
                  <a:pt x="2908782" y="672680"/>
                </a:lnTo>
                <a:lnTo>
                  <a:pt x="2904407" y="713102"/>
                </a:lnTo>
                <a:lnTo>
                  <a:pt x="2892488" y="748015"/>
                </a:lnTo>
                <a:lnTo>
                  <a:pt x="2874835" y="772820"/>
                </a:lnTo>
                <a:lnTo>
                  <a:pt x="2853258" y="782916"/>
                </a:lnTo>
                <a:lnTo>
                  <a:pt x="2912405" y="782916"/>
                </a:lnTo>
                <a:lnTo>
                  <a:pt x="2922759" y="765214"/>
                </a:lnTo>
                <a:lnTo>
                  <a:pt x="2944090" y="719483"/>
                </a:lnTo>
                <a:lnTo>
                  <a:pt x="2965107" y="672680"/>
                </a:lnTo>
                <a:lnTo>
                  <a:pt x="3030368" y="534288"/>
                </a:lnTo>
                <a:lnTo>
                  <a:pt x="2998101" y="534288"/>
                </a:lnTo>
                <a:lnTo>
                  <a:pt x="2900730" y="359676"/>
                </a:lnTo>
                <a:lnTo>
                  <a:pt x="2892759" y="334292"/>
                </a:lnTo>
                <a:lnTo>
                  <a:pt x="2893691" y="303853"/>
                </a:lnTo>
                <a:lnTo>
                  <a:pt x="2906392" y="275376"/>
                </a:lnTo>
                <a:lnTo>
                  <a:pt x="2933725" y="255879"/>
                </a:lnTo>
                <a:lnTo>
                  <a:pt x="2933725" y="231736"/>
                </a:lnTo>
                <a:close/>
              </a:path>
              <a:path w="6024880" h="873125">
                <a:moveTo>
                  <a:pt x="3222586" y="231736"/>
                </a:moveTo>
                <a:lnTo>
                  <a:pt x="3027870" y="231736"/>
                </a:lnTo>
                <a:lnTo>
                  <a:pt x="3027870" y="255879"/>
                </a:lnTo>
                <a:lnTo>
                  <a:pt x="3055089" y="273804"/>
                </a:lnTo>
                <a:lnTo>
                  <a:pt x="3071823" y="302745"/>
                </a:lnTo>
                <a:lnTo>
                  <a:pt x="3076639" y="338025"/>
                </a:lnTo>
                <a:lnTo>
                  <a:pt x="3068104" y="374967"/>
                </a:lnTo>
                <a:lnTo>
                  <a:pt x="2998101" y="534288"/>
                </a:lnTo>
                <a:lnTo>
                  <a:pt x="3030368" y="534288"/>
                </a:lnTo>
                <a:lnTo>
                  <a:pt x="3098673" y="389445"/>
                </a:lnTo>
                <a:lnTo>
                  <a:pt x="3126749" y="338025"/>
                </a:lnTo>
                <a:lnTo>
                  <a:pt x="3157315" y="297316"/>
                </a:lnTo>
                <a:lnTo>
                  <a:pt x="3189537" y="269280"/>
                </a:lnTo>
                <a:lnTo>
                  <a:pt x="3222586" y="255879"/>
                </a:lnTo>
                <a:lnTo>
                  <a:pt x="3222586" y="231736"/>
                </a:lnTo>
                <a:close/>
              </a:path>
              <a:path w="6024880" h="873125">
                <a:moveTo>
                  <a:pt x="3886902" y="90919"/>
                </a:moveTo>
                <a:lnTo>
                  <a:pt x="3659504" y="90919"/>
                </a:lnTo>
                <a:lnTo>
                  <a:pt x="3693923" y="94704"/>
                </a:lnTo>
                <a:lnTo>
                  <a:pt x="3721255" y="113953"/>
                </a:lnTo>
                <a:lnTo>
                  <a:pt x="3738029" y="149648"/>
                </a:lnTo>
                <a:lnTo>
                  <a:pt x="3740772" y="202768"/>
                </a:lnTo>
                <a:lnTo>
                  <a:pt x="3714216" y="513359"/>
                </a:lnTo>
                <a:lnTo>
                  <a:pt x="3701191" y="570126"/>
                </a:lnTo>
                <a:lnTo>
                  <a:pt x="3676395" y="609014"/>
                </a:lnTo>
                <a:lnTo>
                  <a:pt x="3644961" y="633869"/>
                </a:lnTo>
                <a:lnTo>
                  <a:pt x="3612019" y="648538"/>
                </a:lnTo>
                <a:lnTo>
                  <a:pt x="3612019" y="672680"/>
                </a:lnTo>
                <a:lnTo>
                  <a:pt x="3862273" y="672680"/>
                </a:lnTo>
                <a:lnTo>
                  <a:pt x="3862273" y="648538"/>
                </a:lnTo>
                <a:lnTo>
                  <a:pt x="3824365" y="633869"/>
                </a:lnTo>
                <a:lnTo>
                  <a:pt x="3784723" y="609014"/>
                </a:lnTo>
                <a:lnTo>
                  <a:pt x="3754888" y="570126"/>
                </a:lnTo>
                <a:lnTo>
                  <a:pt x="3746398" y="513359"/>
                </a:lnTo>
                <a:lnTo>
                  <a:pt x="3772954" y="207594"/>
                </a:lnTo>
                <a:lnTo>
                  <a:pt x="3937417" y="207594"/>
                </a:lnTo>
                <a:lnTo>
                  <a:pt x="3886902" y="90919"/>
                </a:lnTo>
                <a:close/>
              </a:path>
              <a:path w="6024880" h="873125">
                <a:moveTo>
                  <a:pt x="4306888" y="156095"/>
                </a:moveTo>
                <a:lnTo>
                  <a:pt x="4149521" y="156095"/>
                </a:lnTo>
                <a:lnTo>
                  <a:pt x="4181716" y="526237"/>
                </a:lnTo>
                <a:lnTo>
                  <a:pt x="4178986" y="575788"/>
                </a:lnTo>
                <a:lnTo>
                  <a:pt x="4163509" y="610623"/>
                </a:lnTo>
                <a:lnTo>
                  <a:pt x="4138777" y="633869"/>
                </a:lnTo>
                <a:lnTo>
                  <a:pt x="4108488" y="648538"/>
                </a:lnTo>
                <a:lnTo>
                  <a:pt x="4108488" y="672680"/>
                </a:lnTo>
                <a:lnTo>
                  <a:pt x="4406214" y="672680"/>
                </a:lnTo>
                <a:lnTo>
                  <a:pt x="4406214" y="648538"/>
                </a:lnTo>
                <a:lnTo>
                  <a:pt x="4379722" y="635656"/>
                </a:lnTo>
                <a:lnTo>
                  <a:pt x="4357831" y="611833"/>
                </a:lnTo>
                <a:lnTo>
                  <a:pt x="4341825" y="575788"/>
                </a:lnTo>
                <a:lnTo>
                  <a:pt x="4332986" y="526237"/>
                </a:lnTo>
                <a:lnTo>
                  <a:pt x="4304017" y="202768"/>
                </a:lnTo>
                <a:lnTo>
                  <a:pt x="4306888" y="156095"/>
                </a:lnTo>
                <a:close/>
              </a:path>
              <a:path w="6024880" h="873125">
                <a:moveTo>
                  <a:pt x="3937417" y="207594"/>
                </a:moveTo>
                <a:lnTo>
                  <a:pt x="3772954" y="207594"/>
                </a:lnTo>
                <a:lnTo>
                  <a:pt x="3955605" y="593826"/>
                </a:lnTo>
                <a:lnTo>
                  <a:pt x="3982961" y="593826"/>
                </a:lnTo>
                <a:lnTo>
                  <a:pt x="4057361" y="398297"/>
                </a:lnTo>
                <a:lnTo>
                  <a:pt x="4019981" y="398297"/>
                </a:lnTo>
                <a:lnTo>
                  <a:pt x="3937417" y="207594"/>
                </a:lnTo>
                <a:close/>
              </a:path>
              <a:path w="6024880" h="873125">
                <a:moveTo>
                  <a:pt x="4377245" y="56324"/>
                </a:moveTo>
                <a:lnTo>
                  <a:pt x="4155160" y="56324"/>
                </a:lnTo>
                <a:lnTo>
                  <a:pt x="4019981" y="398297"/>
                </a:lnTo>
                <a:lnTo>
                  <a:pt x="4057361" y="398297"/>
                </a:lnTo>
                <a:lnTo>
                  <a:pt x="4149521" y="156095"/>
                </a:lnTo>
                <a:lnTo>
                  <a:pt x="4306888" y="156095"/>
                </a:lnTo>
                <a:lnTo>
                  <a:pt x="4307086" y="152879"/>
                </a:lnTo>
                <a:lnTo>
                  <a:pt x="4323734" y="116871"/>
                </a:lnTo>
                <a:lnTo>
                  <a:pt x="4348830" y="93236"/>
                </a:lnTo>
                <a:lnTo>
                  <a:pt x="4377245" y="80467"/>
                </a:lnTo>
                <a:lnTo>
                  <a:pt x="4377245" y="56324"/>
                </a:lnTo>
                <a:close/>
              </a:path>
              <a:path w="6024880" h="873125">
                <a:moveTo>
                  <a:pt x="3656745" y="56148"/>
                </a:moveTo>
                <a:lnTo>
                  <a:pt x="3608501" y="57932"/>
                </a:lnTo>
                <a:lnTo>
                  <a:pt x="3558601" y="65148"/>
                </a:lnTo>
                <a:lnTo>
                  <a:pt x="3512248" y="81267"/>
                </a:lnTo>
                <a:lnTo>
                  <a:pt x="3476661" y="107883"/>
                </a:lnTo>
                <a:lnTo>
                  <a:pt x="3454459" y="141565"/>
                </a:lnTo>
                <a:lnTo>
                  <a:pt x="3445235" y="178244"/>
                </a:lnTo>
                <a:lnTo>
                  <a:pt x="3448580" y="213853"/>
                </a:lnTo>
                <a:lnTo>
                  <a:pt x="3464087" y="244325"/>
                </a:lnTo>
                <a:lnTo>
                  <a:pt x="3491347" y="265590"/>
                </a:lnTo>
                <a:lnTo>
                  <a:pt x="3529952" y="273583"/>
                </a:lnTo>
                <a:lnTo>
                  <a:pt x="3552770" y="270803"/>
                </a:lnTo>
                <a:lnTo>
                  <a:pt x="3574911" y="262215"/>
                </a:lnTo>
                <a:lnTo>
                  <a:pt x="3593883" y="247442"/>
                </a:lnTo>
                <a:lnTo>
                  <a:pt x="3607193" y="226110"/>
                </a:lnTo>
                <a:lnTo>
                  <a:pt x="3594659" y="180994"/>
                </a:lnTo>
                <a:lnTo>
                  <a:pt x="3601664" y="138598"/>
                </a:lnTo>
                <a:lnTo>
                  <a:pt x="3624511" y="106160"/>
                </a:lnTo>
                <a:lnTo>
                  <a:pt x="3659504" y="90919"/>
                </a:lnTo>
                <a:lnTo>
                  <a:pt x="3886902" y="90919"/>
                </a:lnTo>
                <a:lnTo>
                  <a:pt x="3871925" y="56324"/>
                </a:lnTo>
                <a:lnTo>
                  <a:pt x="3698125" y="56324"/>
                </a:lnTo>
                <a:lnTo>
                  <a:pt x="3656745" y="56148"/>
                </a:lnTo>
                <a:close/>
              </a:path>
              <a:path w="6024880" h="873125">
                <a:moveTo>
                  <a:pt x="4666907" y="218859"/>
                </a:moveTo>
                <a:lnTo>
                  <a:pt x="4614463" y="222746"/>
                </a:lnTo>
                <a:lnTo>
                  <a:pt x="4567818" y="234262"/>
                </a:lnTo>
                <a:lnTo>
                  <a:pt x="4527340" y="253189"/>
                </a:lnTo>
                <a:lnTo>
                  <a:pt x="4493398" y="279312"/>
                </a:lnTo>
                <a:lnTo>
                  <a:pt x="4466358" y="312413"/>
                </a:lnTo>
                <a:lnTo>
                  <a:pt x="4446588" y="352273"/>
                </a:lnTo>
                <a:lnTo>
                  <a:pt x="4434457" y="398678"/>
                </a:lnTo>
                <a:lnTo>
                  <a:pt x="4430331" y="451408"/>
                </a:lnTo>
                <a:lnTo>
                  <a:pt x="4434269" y="500918"/>
                </a:lnTo>
                <a:lnTo>
                  <a:pt x="4445846" y="544836"/>
                </a:lnTo>
                <a:lnTo>
                  <a:pt x="4464702" y="582851"/>
                </a:lnTo>
                <a:lnTo>
                  <a:pt x="4490480" y="614653"/>
                </a:lnTo>
                <a:lnTo>
                  <a:pt x="4522821" y="639929"/>
                </a:lnTo>
                <a:lnTo>
                  <a:pt x="4561367" y="658368"/>
                </a:lnTo>
                <a:lnTo>
                  <a:pt x="4605760" y="669660"/>
                </a:lnTo>
                <a:lnTo>
                  <a:pt x="4655642" y="673493"/>
                </a:lnTo>
                <a:lnTo>
                  <a:pt x="4701477" y="669431"/>
                </a:lnTo>
                <a:lnTo>
                  <a:pt x="4746580" y="657220"/>
                </a:lnTo>
                <a:lnTo>
                  <a:pt x="4788478" y="636819"/>
                </a:lnTo>
                <a:lnTo>
                  <a:pt x="4824700" y="608191"/>
                </a:lnTo>
                <a:lnTo>
                  <a:pt x="4836238" y="593026"/>
                </a:lnTo>
                <a:lnTo>
                  <a:pt x="4725644" y="593026"/>
                </a:lnTo>
                <a:lnTo>
                  <a:pt x="4676094" y="586466"/>
                </a:lnTo>
                <a:lnTo>
                  <a:pt x="4638634" y="567970"/>
                </a:lnTo>
                <a:lnTo>
                  <a:pt x="4612029" y="539317"/>
                </a:lnTo>
                <a:lnTo>
                  <a:pt x="4595043" y="502283"/>
                </a:lnTo>
                <a:lnTo>
                  <a:pt x="4586439" y="458647"/>
                </a:lnTo>
                <a:lnTo>
                  <a:pt x="4861623" y="432092"/>
                </a:lnTo>
                <a:lnTo>
                  <a:pt x="4861623" y="429679"/>
                </a:lnTo>
                <a:lnTo>
                  <a:pt x="4584827" y="429679"/>
                </a:lnTo>
                <a:lnTo>
                  <a:pt x="4584935" y="418414"/>
                </a:lnTo>
                <a:lnTo>
                  <a:pt x="4591136" y="339953"/>
                </a:lnTo>
                <a:lnTo>
                  <a:pt x="4603947" y="297937"/>
                </a:lnTo>
                <a:lnTo>
                  <a:pt x="4627572" y="266581"/>
                </a:lnTo>
                <a:lnTo>
                  <a:pt x="4665294" y="254266"/>
                </a:lnTo>
                <a:lnTo>
                  <a:pt x="4785803" y="254266"/>
                </a:lnTo>
                <a:lnTo>
                  <a:pt x="4759344" y="237729"/>
                </a:lnTo>
                <a:lnTo>
                  <a:pt x="4716453" y="223705"/>
                </a:lnTo>
                <a:lnTo>
                  <a:pt x="4666907" y="218859"/>
                </a:lnTo>
                <a:close/>
              </a:path>
              <a:path w="6024880" h="873125">
                <a:moveTo>
                  <a:pt x="4842319" y="551179"/>
                </a:moveTo>
                <a:lnTo>
                  <a:pt x="4817070" y="570277"/>
                </a:lnTo>
                <a:lnTo>
                  <a:pt x="4788201" y="583266"/>
                </a:lnTo>
                <a:lnTo>
                  <a:pt x="4757223" y="590674"/>
                </a:lnTo>
                <a:lnTo>
                  <a:pt x="4725644" y="593026"/>
                </a:lnTo>
                <a:lnTo>
                  <a:pt x="4836238" y="593026"/>
                </a:lnTo>
                <a:lnTo>
                  <a:pt x="4852771" y="571296"/>
                </a:lnTo>
                <a:lnTo>
                  <a:pt x="4842319" y="551179"/>
                </a:lnTo>
                <a:close/>
              </a:path>
              <a:path w="6024880" h="873125">
                <a:moveTo>
                  <a:pt x="4785803" y="254266"/>
                </a:moveTo>
                <a:lnTo>
                  <a:pt x="4665294" y="254266"/>
                </a:lnTo>
                <a:lnTo>
                  <a:pt x="4699166" y="272496"/>
                </a:lnTo>
                <a:lnTo>
                  <a:pt x="4717195" y="315620"/>
                </a:lnTo>
                <a:lnTo>
                  <a:pt x="4724362" y="366287"/>
                </a:lnTo>
                <a:lnTo>
                  <a:pt x="4725644" y="407149"/>
                </a:lnTo>
                <a:lnTo>
                  <a:pt x="4584827" y="429679"/>
                </a:lnTo>
                <a:lnTo>
                  <a:pt x="4861623" y="429679"/>
                </a:lnTo>
                <a:lnTo>
                  <a:pt x="4861623" y="418414"/>
                </a:lnTo>
                <a:lnTo>
                  <a:pt x="4857297" y="370114"/>
                </a:lnTo>
                <a:lnTo>
                  <a:pt x="4844554" y="327122"/>
                </a:lnTo>
                <a:lnTo>
                  <a:pt x="4823746" y="290211"/>
                </a:lnTo>
                <a:lnTo>
                  <a:pt x="4795225" y="260156"/>
                </a:lnTo>
                <a:lnTo>
                  <a:pt x="4785803" y="254266"/>
                </a:lnTo>
                <a:close/>
              </a:path>
              <a:path w="6024880" h="873125">
                <a:moveTo>
                  <a:pt x="5073243" y="219671"/>
                </a:moveTo>
                <a:lnTo>
                  <a:pt x="5031542" y="240015"/>
                </a:lnTo>
                <a:lnTo>
                  <a:pt x="4982221" y="256887"/>
                </a:lnTo>
                <a:lnTo>
                  <a:pt x="4930334" y="269233"/>
                </a:lnTo>
                <a:lnTo>
                  <a:pt x="4880940" y="275996"/>
                </a:lnTo>
                <a:lnTo>
                  <a:pt x="4880940" y="300126"/>
                </a:lnTo>
                <a:lnTo>
                  <a:pt x="4912130" y="312138"/>
                </a:lnTo>
                <a:lnTo>
                  <a:pt x="4931329" y="335237"/>
                </a:lnTo>
                <a:lnTo>
                  <a:pt x="4941024" y="366329"/>
                </a:lnTo>
                <a:lnTo>
                  <a:pt x="4943703" y="402323"/>
                </a:lnTo>
                <a:lnTo>
                  <a:pt x="4943703" y="553592"/>
                </a:lnTo>
                <a:lnTo>
                  <a:pt x="4939500" y="580199"/>
                </a:lnTo>
                <a:lnTo>
                  <a:pt x="4927404" y="606199"/>
                </a:lnTo>
                <a:lnTo>
                  <a:pt x="4907715" y="629745"/>
                </a:lnTo>
                <a:lnTo>
                  <a:pt x="4880940" y="648538"/>
                </a:lnTo>
                <a:lnTo>
                  <a:pt x="4880940" y="672680"/>
                </a:lnTo>
                <a:lnTo>
                  <a:pt x="5151297" y="672680"/>
                </a:lnTo>
                <a:lnTo>
                  <a:pt x="5151297" y="648538"/>
                </a:lnTo>
                <a:lnTo>
                  <a:pt x="5125107" y="630082"/>
                </a:lnTo>
                <a:lnTo>
                  <a:pt x="5105934" y="606499"/>
                </a:lnTo>
                <a:lnTo>
                  <a:pt x="5094156" y="580199"/>
                </a:lnTo>
                <a:lnTo>
                  <a:pt x="5090147" y="553592"/>
                </a:lnTo>
                <a:lnTo>
                  <a:pt x="5090642" y="402323"/>
                </a:lnTo>
                <a:lnTo>
                  <a:pt x="5090759" y="366329"/>
                </a:lnTo>
                <a:lnTo>
                  <a:pt x="5090861" y="335237"/>
                </a:lnTo>
                <a:lnTo>
                  <a:pt x="5107087" y="295040"/>
                </a:lnTo>
                <a:lnTo>
                  <a:pt x="5160949" y="278409"/>
                </a:lnTo>
                <a:lnTo>
                  <a:pt x="5367123" y="278409"/>
                </a:lnTo>
                <a:lnTo>
                  <a:pt x="5362040" y="270357"/>
                </a:lnTo>
                <a:lnTo>
                  <a:pt x="5090947" y="270357"/>
                </a:lnTo>
                <a:lnTo>
                  <a:pt x="5090947" y="231736"/>
                </a:lnTo>
                <a:lnTo>
                  <a:pt x="5073243" y="219671"/>
                </a:lnTo>
                <a:close/>
              </a:path>
              <a:path w="6024880" h="873125">
                <a:moveTo>
                  <a:pt x="5367123" y="278409"/>
                </a:moveTo>
                <a:lnTo>
                  <a:pt x="5160949" y="278409"/>
                </a:lnTo>
                <a:lnTo>
                  <a:pt x="5199788" y="286317"/>
                </a:lnTo>
                <a:lnTo>
                  <a:pt x="5224819" y="307879"/>
                </a:lnTo>
                <a:lnTo>
                  <a:pt x="5238232" y="339852"/>
                </a:lnTo>
                <a:lnTo>
                  <a:pt x="5242217" y="378993"/>
                </a:lnTo>
                <a:lnTo>
                  <a:pt x="5242217" y="553592"/>
                </a:lnTo>
                <a:lnTo>
                  <a:pt x="5237333" y="582576"/>
                </a:lnTo>
                <a:lnTo>
                  <a:pt x="5237276" y="582913"/>
                </a:lnTo>
                <a:lnTo>
                  <a:pt x="5223813" y="609519"/>
                </a:lnTo>
                <a:lnTo>
                  <a:pt x="5203860" y="631897"/>
                </a:lnTo>
                <a:lnTo>
                  <a:pt x="5179453" y="648538"/>
                </a:lnTo>
                <a:lnTo>
                  <a:pt x="5179453" y="672680"/>
                </a:lnTo>
                <a:lnTo>
                  <a:pt x="5449824" y="672680"/>
                </a:lnTo>
                <a:lnTo>
                  <a:pt x="5449824" y="648538"/>
                </a:lnTo>
                <a:lnTo>
                  <a:pt x="5425829" y="631897"/>
                </a:lnTo>
                <a:lnTo>
                  <a:pt x="5424203" y="630082"/>
                </a:lnTo>
                <a:lnTo>
                  <a:pt x="5406264" y="609218"/>
                </a:lnTo>
                <a:lnTo>
                  <a:pt x="5393350" y="582576"/>
                </a:lnTo>
                <a:lnTo>
                  <a:pt x="5388660" y="553592"/>
                </a:lnTo>
                <a:lnTo>
                  <a:pt x="5388660" y="347611"/>
                </a:lnTo>
                <a:lnTo>
                  <a:pt x="5380311" y="299303"/>
                </a:lnTo>
                <a:lnTo>
                  <a:pt x="5367123" y="278409"/>
                </a:lnTo>
                <a:close/>
              </a:path>
              <a:path w="6024880" h="873125">
                <a:moveTo>
                  <a:pt x="5233365" y="218859"/>
                </a:moveTo>
                <a:lnTo>
                  <a:pt x="5195385" y="222040"/>
                </a:lnTo>
                <a:lnTo>
                  <a:pt x="5157232" y="231736"/>
                </a:lnTo>
                <a:lnTo>
                  <a:pt x="5157407" y="231736"/>
                </a:lnTo>
                <a:lnTo>
                  <a:pt x="5122140" y="247716"/>
                </a:lnTo>
                <a:lnTo>
                  <a:pt x="5090947" y="270357"/>
                </a:lnTo>
                <a:lnTo>
                  <a:pt x="5362040" y="270357"/>
                </a:lnTo>
                <a:lnTo>
                  <a:pt x="5357401" y="263008"/>
                </a:lnTo>
                <a:lnTo>
                  <a:pt x="5323136" y="237991"/>
                </a:lnTo>
                <a:lnTo>
                  <a:pt x="5280722" y="223519"/>
                </a:lnTo>
                <a:lnTo>
                  <a:pt x="5233365" y="218859"/>
                </a:lnTo>
                <a:close/>
              </a:path>
              <a:path w="6024880" h="873125">
                <a:moveTo>
                  <a:pt x="5659018" y="219671"/>
                </a:moveTo>
                <a:lnTo>
                  <a:pt x="5617287" y="239109"/>
                </a:lnTo>
                <a:lnTo>
                  <a:pt x="5567789" y="254473"/>
                </a:lnTo>
                <a:lnTo>
                  <a:pt x="5515427" y="266517"/>
                </a:lnTo>
                <a:lnTo>
                  <a:pt x="5465102" y="275996"/>
                </a:lnTo>
                <a:lnTo>
                  <a:pt x="5465102" y="300126"/>
                </a:lnTo>
                <a:lnTo>
                  <a:pt x="5496291" y="313772"/>
                </a:lnTo>
                <a:lnTo>
                  <a:pt x="5515490" y="340464"/>
                </a:lnTo>
                <a:lnTo>
                  <a:pt x="5525186" y="375153"/>
                </a:lnTo>
                <a:lnTo>
                  <a:pt x="5527865" y="412788"/>
                </a:lnTo>
                <a:lnTo>
                  <a:pt x="5527865" y="560831"/>
                </a:lnTo>
                <a:lnTo>
                  <a:pt x="5535981" y="607851"/>
                </a:lnTo>
                <a:lnTo>
                  <a:pt x="5558425" y="642472"/>
                </a:lnTo>
                <a:lnTo>
                  <a:pt x="5592341" y="665815"/>
                </a:lnTo>
                <a:lnTo>
                  <a:pt x="5634872" y="678999"/>
                </a:lnTo>
                <a:lnTo>
                  <a:pt x="5683161" y="683145"/>
                </a:lnTo>
                <a:lnTo>
                  <a:pt x="5719920" y="679952"/>
                </a:lnTo>
                <a:lnTo>
                  <a:pt x="5756381" y="670874"/>
                </a:lnTo>
                <a:lnTo>
                  <a:pt x="5790429" y="656667"/>
                </a:lnTo>
                <a:lnTo>
                  <a:pt x="5819952" y="638086"/>
                </a:lnTo>
                <a:lnTo>
                  <a:pt x="6024321" y="638086"/>
                </a:lnTo>
                <a:lnTo>
                  <a:pt x="6024321" y="623595"/>
                </a:lnTo>
                <a:lnTo>
                  <a:pt x="5745924" y="623595"/>
                </a:lnTo>
                <a:lnTo>
                  <a:pt x="5716062" y="617950"/>
                </a:lnTo>
                <a:lnTo>
                  <a:pt x="5693519" y="600160"/>
                </a:lnTo>
                <a:lnTo>
                  <a:pt x="5679275" y="568945"/>
                </a:lnTo>
                <a:lnTo>
                  <a:pt x="5674309" y="523024"/>
                </a:lnTo>
                <a:lnTo>
                  <a:pt x="5674309" y="231736"/>
                </a:lnTo>
                <a:lnTo>
                  <a:pt x="5659018" y="219671"/>
                </a:lnTo>
                <a:close/>
              </a:path>
              <a:path w="6024880" h="873125">
                <a:moveTo>
                  <a:pt x="6024321" y="638086"/>
                </a:moveTo>
                <a:lnTo>
                  <a:pt x="5819952" y="638086"/>
                </a:lnTo>
                <a:lnTo>
                  <a:pt x="5819952" y="655789"/>
                </a:lnTo>
                <a:lnTo>
                  <a:pt x="5831217" y="672680"/>
                </a:lnTo>
                <a:lnTo>
                  <a:pt x="6024321" y="648538"/>
                </a:lnTo>
                <a:lnTo>
                  <a:pt x="6024321" y="638086"/>
                </a:lnTo>
                <a:close/>
              </a:path>
              <a:path w="6024880" h="873125">
                <a:moveTo>
                  <a:pt x="5949492" y="219671"/>
                </a:moveTo>
                <a:lnTo>
                  <a:pt x="5908018" y="239109"/>
                </a:lnTo>
                <a:lnTo>
                  <a:pt x="5859075" y="254473"/>
                </a:lnTo>
                <a:lnTo>
                  <a:pt x="5807264" y="266517"/>
                </a:lnTo>
                <a:lnTo>
                  <a:pt x="5757189" y="275996"/>
                </a:lnTo>
                <a:lnTo>
                  <a:pt x="5757189" y="300126"/>
                </a:lnTo>
                <a:lnTo>
                  <a:pt x="5788379" y="312138"/>
                </a:lnTo>
                <a:lnTo>
                  <a:pt x="5807578" y="335237"/>
                </a:lnTo>
                <a:lnTo>
                  <a:pt x="5817273" y="366329"/>
                </a:lnTo>
                <a:lnTo>
                  <a:pt x="5819952" y="402323"/>
                </a:lnTo>
                <a:lnTo>
                  <a:pt x="5819952" y="598652"/>
                </a:lnTo>
                <a:lnTo>
                  <a:pt x="5805326" y="608663"/>
                </a:lnTo>
                <a:lnTo>
                  <a:pt x="5788667" y="616558"/>
                </a:lnTo>
                <a:lnTo>
                  <a:pt x="5769144" y="621735"/>
                </a:lnTo>
                <a:lnTo>
                  <a:pt x="5745924" y="623595"/>
                </a:lnTo>
                <a:lnTo>
                  <a:pt x="6024321" y="623595"/>
                </a:lnTo>
                <a:lnTo>
                  <a:pt x="6024321" y="620382"/>
                </a:lnTo>
                <a:lnTo>
                  <a:pt x="5999657" y="615602"/>
                </a:lnTo>
                <a:lnTo>
                  <a:pt x="5981480" y="601470"/>
                </a:lnTo>
                <a:lnTo>
                  <a:pt x="5970243" y="580096"/>
                </a:lnTo>
                <a:lnTo>
                  <a:pt x="5966396" y="553592"/>
                </a:lnTo>
                <a:lnTo>
                  <a:pt x="5966746" y="412788"/>
                </a:lnTo>
                <a:lnTo>
                  <a:pt x="5966862" y="366329"/>
                </a:lnTo>
                <a:lnTo>
                  <a:pt x="5966939" y="335237"/>
                </a:lnTo>
                <a:lnTo>
                  <a:pt x="5967026" y="300126"/>
                </a:lnTo>
                <a:lnTo>
                  <a:pt x="5967140" y="254473"/>
                </a:lnTo>
                <a:lnTo>
                  <a:pt x="5967196" y="231736"/>
                </a:lnTo>
                <a:lnTo>
                  <a:pt x="5949492" y="219671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24066" y="2257001"/>
            <a:ext cx="1084580" cy="275590"/>
          </a:xfrm>
          <a:custGeom>
            <a:avLst/>
            <a:gdLst/>
            <a:ahLst/>
            <a:cxnLst/>
            <a:rect l="l" t="t" r="r" b="b"/>
            <a:pathLst>
              <a:path w="1084579" h="275589">
                <a:moveTo>
                  <a:pt x="82042" y="17780"/>
                </a:moveTo>
                <a:lnTo>
                  <a:pt x="17526" y="17780"/>
                </a:lnTo>
                <a:lnTo>
                  <a:pt x="17526" y="25400"/>
                </a:lnTo>
                <a:lnTo>
                  <a:pt x="26459" y="29432"/>
                </a:lnTo>
                <a:lnTo>
                  <a:pt x="34321" y="36893"/>
                </a:lnTo>
                <a:lnTo>
                  <a:pt x="39564" y="48260"/>
                </a:lnTo>
                <a:lnTo>
                  <a:pt x="40640" y="64008"/>
                </a:lnTo>
                <a:lnTo>
                  <a:pt x="32258" y="162052"/>
                </a:lnTo>
                <a:lnTo>
                  <a:pt x="28146" y="179970"/>
                </a:lnTo>
                <a:lnTo>
                  <a:pt x="20320" y="192246"/>
                </a:lnTo>
                <a:lnTo>
                  <a:pt x="10398" y="200092"/>
                </a:lnTo>
                <a:lnTo>
                  <a:pt x="0" y="204724"/>
                </a:lnTo>
                <a:lnTo>
                  <a:pt x="0" y="212344"/>
                </a:lnTo>
                <a:lnTo>
                  <a:pt x="78994" y="212344"/>
                </a:lnTo>
                <a:lnTo>
                  <a:pt x="78994" y="204724"/>
                </a:lnTo>
                <a:lnTo>
                  <a:pt x="67028" y="200092"/>
                </a:lnTo>
                <a:lnTo>
                  <a:pt x="54514" y="192246"/>
                </a:lnTo>
                <a:lnTo>
                  <a:pt x="45096" y="179970"/>
                </a:lnTo>
                <a:lnTo>
                  <a:pt x="42418" y="162052"/>
                </a:lnTo>
                <a:lnTo>
                  <a:pt x="50800" y="65532"/>
                </a:lnTo>
                <a:lnTo>
                  <a:pt x="102715" y="65532"/>
                </a:lnTo>
                <a:lnTo>
                  <a:pt x="82042" y="17780"/>
                </a:lnTo>
                <a:close/>
              </a:path>
              <a:path w="1084579" h="275589">
                <a:moveTo>
                  <a:pt x="219345" y="49276"/>
                </a:moveTo>
                <a:lnTo>
                  <a:pt x="169672" y="49276"/>
                </a:lnTo>
                <a:lnTo>
                  <a:pt x="179832" y="166116"/>
                </a:lnTo>
                <a:lnTo>
                  <a:pt x="179069" y="179970"/>
                </a:lnTo>
                <a:lnTo>
                  <a:pt x="178970" y="181756"/>
                </a:lnTo>
                <a:lnTo>
                  <a:pt x="174085" y="192754"/>
                </a:lnTo>
                <a:lnTo>
                  <a:pt x="166278" y="200092"/>
                </a:lnTo>
                <a:lnTo>
                  <a:pt x="156718" y="204724"/>
                </a:lnTo>
                <a:lnTo>
                  <a:pt x="156718" y="212344"/>
                </a:lnTo>
                <a:lnTo>
                  <a:pt x="250697" y="212344"/>
                </a:lnTo>
                <a:lnTo>
                  <a:pt x="250697" y="204724"/>
                </a:lnTo>
                <a:lnTo>
                  <a:pt x="242335" y="200656"/>
                </a:lnTo>
                <a:lnTo>
                  <a:pt x="235426" y="193135"/>
                </a:lnTo>
                <a:lnTo>
                  <a:pt x="230374" y="181756"/>
                </a:lnTo>
                <a:lnTo>
                  <a:pt x="227584" y="166116"/>
                </a:lnTo>
                <a:lnTo>
                  <a:pt x="218440" y="64008"/>
                </a:lnTo>
                <a:lnTo>
                  <a:pt x="219345" y="49276"/>
                </a:lnTo>
                <a:close/>
              </a:path>
              <a:path w="1084579" h="275589">
                <a:moveTo>
                  <a:pt x="102715" y="65532"/>
                </a:moveTo>
                <a:lnTo>
                  <a:pt x="50800" y="65532"/>
                </a:lnTo>
                <a:lnTo>
                  <a:pt x="108457" y="187452"/>
                </a:lnTo>
                <a:lnTo>
                  <a:pt x="117094" y="187452"/>
                </a:lnTo>
                <a:lnTo>
                  <a:pt x="140580" y="125730"/>
                </a:lnTo>
                <a:lnTo>
                  <a:pt x="128778" y="125730"/>
                </a:lnTo>
                <a:lnTo>
                  <a:pt x="102715" y="65532"/>
                </a:lnTo>
                <a:close/>
              </a:path>
              <a:path w="1084579" h="275589">
                <a:moveTo>
                  <a:pt x="241554" y="17780"/>
                </a:moveTo>
                <a:lnTo>
                  <a:pt x="171450" y="17780"/>
                </a:lnTo>
                <a:lnTo>
                  <a:pt x="128778" y="125730"/>
                </a:lnTo>
                <a:lnTo>
                  <a:pt x="140580" y="125730"/>
                </a:lnTo>
                <a:lnTo>
                  <a:pt x="169672" y="49276"/>
                </a:lnTo>
                <a:lnTo>
                  <a:pt x="219345" y="49276"/>
                </a:lnTo>
                <a:lnTo>
                  <a:pt x="219408" y="48260"/>
                </a:lnTo>
                <a:lnTo>
                  <a:pt x="224663" y="36893"/>
                </a:lnTo>
                <a:lnTo>
                  <a:pt x="232584" y="29432"/>
                </a:lnTo>
                <a:lnTo>
                  <a:pt x="241554" y="25400"/>
                </a:lnTo>
                <a:lnTo>
                  <a:pt x="241554" y="17780"/>
                </a:lnTo>
                <a:close/>
              </a:path>
              <a:path w="1084579" h="275589">
                <a:moveTo>
                  <a:pt x="329946" y="69088"/>
                </a:moveTo>
                <a:lnTo>
                  <a:pt x="298872" y="74370"/>
                </a:lnTo>
                <a:lnTo>
                  <a:pt x="299232" y="74370"/>
                </a:lnTo>
                <a:lnTo>
                  <a:pt x="276161" y="89154"/>
                </a:lnTo>
                <a:lnTo>
                  <a:pt x="261437" y="112593"/>
                </a:lnTo>
                <a:lnTo>
                  <a:pt x="256328" y="143256"/>
                </a:lnTo>
                <a:lnTo>
                  <a:pt x="256410" y="144272"/>
                </a:lnTo>
                <a:lnTo>
                  <a:pt x="266484" y="182626"/>
                </a:lnTo>
                <a:lnTo>
                  <a:pt x="299227" y="211030"/>
                </a:lnTo>
                <a:lnTo>
                  <a:pt x="329946" y="215646"/>
                </a:lnTo>
                <a:lnTo>
                  <a:pt x="360410" y="211030"/>
                </a:lnTo>
                <a:lnTo>
                  <a:pt x="371442" y="204470"/>
                </a:lnTo>
                <a:lnTo>
                  <a:pt x="329946" y="204470"/>
                </a:lnTo>
                <a:lnTo>
                  <a:pt x="316265" y="198191"/>
                </a:lnTo>
                <a:lnTo>
                  <a:pt x="308705" y="182626"/>
                </a:lnTo>
                <a:lnTo>
                  <a:pt x="305478" y="162679"/>
                </a:lnTo>
                <a:lnTo>
                  <a:pt x="304835" y="144272"/>
                </a:lnTo>
                <a:lnTo>
                  <a:pt x="304800" y="143256"/>
                </a:lnTo>
                <a:lnTo>
                  <a:pt x="305621" y="123273"/>
                </a:lnTo>
                <a:lnTo>
                  <a:pt x="309086" y="102838"/>
                </a:lnTo>
                <a:lnTo>
                  <a:pt x="316694" y="86927"/>
                </a:lnTo>
                <a:lnTo>
                  <a:pt x="329946" y="80518"/>
                </a:lnTo>
                <a:lnTo>
                  <a:pt x="369972" y="80518"/>
                </a:lnTo>
                <a:lnTo>
                  <a:pt x="360624" y="74370"/>
                </a:lnTo>
                <a:lnTo>
                  <a:pt x="329946" y="69088"/>
                </a:lnTo>
                <a:close/>
              </a:path>
              <a:path w="1084579" h="275589">
                <a:moveTo>
                  <a:pt x="369972" y="80518"/>
                </a:moveTo>
                <a:lnTo>
                  <a:pt x="329946" y="80518"/>
                </a:lnTo>
                <a:lnTo>
                  <a:pt x="342971" y="86927"/>
                </a:lnTo>
                <a:lnTo>
                  <a:pt x="350329" y="102838"/>
                </a:lnTo>
                <a:lnTo>
                  <a:pt x="353591" y="123273"/>
                </a:lnTo>
                <a:lnTo>
                  <a:pt x="354330" y="143256"/>
                </a:lnTo>
                <a:lnTo>
                  <a:pt x="353627" y="161714"/>
                </a:lnTo>
                <a:lnTo>
                  <a:pt x="350424" y="181768"/>
                </a:lnTo>
                <a:lnTo>
                  <a:pt x="343078" y="197869"/>
                </a:lnTo>
                <a:lnTo>
                  <a:pt x="329946" y="204470"/>
                </a:lnTo>
                <a:lnTo>
                  <a:pt x="371442" y="204470"/>
                </a:lnTo>
                <a:lnTo>
                  <a:pt x="383349" y="197389"/>
                </a:lnTo>
                <a:lnTo>
                  <a:pt x="397811" y="175033"/>
                </a:lnTo>
                <a:lnTo>
                  <a:pt x="402844" y="144272"/>
                </a:lnTo>
                <a:lnTo>
                  <a:pt x="397883" y="113129"/>
                </a:lnTo>
                <a:lnTo>
                  <a:pt x="383540" y="89439"/>
                </a:lnTo>
                <a:lnTo>
                  <a:pt x="369972" y="80518"/>
                </a:lnTo>
                <a:close/>
              </a:path>
              <a:path w="1084579" h="275589">
                <a:moveTo>
                  <a:pt x="468376" y="69342"/>
                </a:moveTo>
                <a:lnTo>
                  <a:pt x="455211" y="75763"/>
                </a:lnTo>
                <a:lnTo>
                  <a:pt x="439642" y="81089"/>
                </a:lnTo>
                <a:lnTo>
                  <a:pt x="423263" y="84986"/>
                </a:lnTo>
                <a:lnTo>
                  <a:pt x="407670" y="87122"/>
                </a:lnTo>
                <a:lnTo>
                  <a:pt x="407670" y="94742"/>
                </a:lnTo>
                <a:lnTo>
                  <a:pt x="417516" y="98532"/>
                </a:lnTo>
                <a:lnTo>
                  <a:pt x="423576" y="105822"/>
                </a:lnTo>
                <a:lnTo>
                  <a:pt x="426636" y="115637"/>
                </a:lnTo>
                <a:lnTo>
                  <a:pt x="427481" y="127000"/>
                </a:lnTo>
                <a:lnTo>
                  <a:pt x="427481" y="174752"/>
                </a:lnTo>
                <a:lnTo>
                  <a:pt x="426155" y="183149"/>
                </a:lnTo>
                <a:lnTo>
                  <a:pt x="422258" y="191452"/>
                </a:lnTo>
                <a:lnTo>
                  <a:pt x="415970" y="198897"/>
                </a:lnTo>
                <a:lnTo>
                  <a:pt x="407670" y="204724"/>
                </a:lnTo>
                <a:lnTo>
                  <a:pt x="407670" y="212344"/>
                </a:lnTo>
                <a:lnTo>
                  <a:pt x="493014" y="212344"/>
                </a:lnTo>
                <a:lnTo>
                  <a:pt x="493014" y="204724"/>
                </a:lnTo>
                <a:lnTo>
                  <a:pt x="484747" y="198897"/>
                </a:lnTo>
                <a:lnTo>
                  <a:pt x="478694" y="191452"/>
                </a:lnTo>
                <a:lnTo>
                  <a:pt x="474976" y="183149"/>
                </a:lnTo>
                <a:lnTo>
                  <a:pt x="473709" y="174752"/>
                </a:lnTo>
                <a:lnTo>
                  <a:pt x="473867" y="127000"/>
                </a:lnTo>
                <a:lnTo>
                  <a:pt x="473964" y="97536"/>
                </a:lnTo>
                <a:lnTo>
                  <a:pt x="481330" y="90678"/>
                </a:lnTo>
                <a:lnTo>
                  <a:pt x="485648" y="87884"/>
                </a:lnTo>
                <a:lnTo>
                  <a:pt x="560985" y="87884"/>
                </a:lnTo>
                <a:lnTo>
                  <a:pt x="558804" y="85344"/>
                </a:lnTo>
                <a:lnTo>
                  <a:pt x="473964" y="85344"/>
                </a:lnTo>
                <a:lnTo>
                  <a:pt x="473964" y="73152"/>
                </a:lnTo>
                <a:lnTo>
                  <a:pt x="468376" y="69342"/>
                </a:lnTo>
                <a:close/>
              </a:path>
              <a:path w="1084579" h="275589">
                <a:moveTo>
                  <a:pt x="560985" y="87884"/>
                </a:moveTo>
                <a:lnTo>
                  <a:pt x="496062" y="87884"/>
                </a:lnTo>
                <a:lnTo>
                  <a:pt x="508321" y="90380"/>
                </a:lnTo>
                <a:lnTo>
                  <a:pt x="516223" y="97186"/>
                </a:lnTo>
                <a:lnTo>
                  <a:pt x="520457" y="107279"/>
                </a:lnTo>
                <a:lnTo>
                  <a:pt x="521716" y="119634"/>
                </a:lnTo>
                <a:lnTo>
                  <a:pt x="521716" y="174752"/>
                </a:lnTo>
                <a:lnTo>
                  <a:pt x="520156" y="184007"/>
                </a:lnTo>
                <a:lnTo>
                  <a:pt x="515905" y="192405"/>
                </a:lnTo>
                <a:lnTo>
                  <a:pt x="509607" y="199469"/>
                </a:lnTo>
                <a:lnTo>
                  <a:pt x="501904" y="204724"/>
                </a:lnTo>
                <a:lnTo>
                  <a:pt x="501904" y="212344"/>
                </a:lnTo>
                <a:lnTo>
                  <a:pt x="587248" y="212344"/>
                </a:lnTo>
                <a:lnTo>
                  <a:pt x="587248" y="204724"/>
                </a:lnTo>
                <a:lnTo>
                  <a:pt x="579675" y="199469"/>
                </a:lnTo>
                <a:lnTo>
                  <a:pt x="579163" y="198897"/>
                </a:lnTo>
                <a:lnTo>
                  <a:pt x="567944" y="174752"/>
                </a:lnTo>
                <a:lnTo>
                  <a:pt x="567944" y="109728"/>
                </a:lnTo>
                <a:lnTo>
                  <a:pt x="563891" y="91269"/>
                </a:lnTo>
                <a:lnTo>
                  <a:pt x="560985" y="87884"/>
                </a:lnTo>
                <a:close/>
              </a:path>
              <a:path w="1084579" h="275589">
                <a:moveTo>
                  <a:pt x="518922" y="69088"/>
                </a:moveTo>
                <a:lnTo>
                  <a:pt x="506932" y="70092"/>
                </a:lnTo>
                <a:lnTo>
                  <a:pt x="494944" y="73152"/>
                </a:lnTo>
                <a:lnTo>
                  <a:pt x="483810" y="78196"/>
                </a:lnTo>
                <a:lnTo>
                  <a:pt x="473964" y="85344"/>
                </a:lnTo>
                <a:lnTo>
                  <a:pt x="558804" y="85344"/>
                </a:lnTo>
                <a:lnTo>
                  <a:pt x="553053" y="78644"/>
                </a:lnTo>
                <a:lnTo>
                  <a:pt x="537404" y="71401"/>
                </a:lnTo>
                <a:lnTo>
                  <a:pt x="518922" y="69088"/>
                </a:lnTo>
                <a:close/>
              </a:path>
              <a:path w="1084579" h="275589">
                <a:moveTo>
                  <a:pt x="669531" y="69088"/>
                </a:moveTo>
                <a:lnTo>
                  <a:pt x="638368" y="74211"/>
                </a:lnTo>
                <a:lnTo>
                  <a:pt x="615873" y="88931"/>
                </a:lnTo>
                <a:lnTo>
                  <a:pt x="602237" y="112271"/>
                </a:lnTo>
                <a:lnTo>
                  <a:pt x="597649" y="143256"/>
                </a:lnTo>
                <a:lnTo>
                  <a:pt x="601491" y="171088"/>
                </a:lnTo>
                <a:lnTo>
                  <a:pt x="613143" y="192944"/>
                </a:lnTo>
                <a:lnTo>
                  <a:pt x="632796" y="207228"/>
                </a:lnTo>
                <a:lnTo>
                  <a:pt x="660641" y="212344"/>
                </a:lnTo>
                <a:lnTo>
                  <a:pt x="670555" y="211784"/>
                </a:lnTo>
                <a:lnTo>
                  <a:pt x="680516" y="209962"/>
                </a:lnTo>
                <a:lnTo>
                  <a:pt x="690002" y="206664"/>
                </a:lnTo>
                <a:lnTo>
                  <a:pt x="698487" y="201676"/>
                </a:lnTo>
                <a:lnTo>
                  <a:pt x="760717" y="201676"/>
                </a:lnTo>
                <a:lnTo>
                  <a:pt x="760717" y="196088"/>
                </a:lnTo>
                <a:lnTo>
                  <a:pt x="676135" y="196088"/>
                </a:lnTo>
                <a:lnTo>
                  <a:pt x="660212" y="190067"/>
                </a:lnTo>
                <a:lnTo>
                  <a:pt x="651433" y="175355"/>
                </a:lnTo>
                <a:lnTo>
                  <a:pt x="647703" y="156975"/>
                </a:lnTo>
                <a:lnTo>
                  <a:pt x="646925" y="139954"/>
                </a:lnTo>
                <a:lnTo>
                  <a:pt x="647457" y="123019"/>
                </a:lnTo>
                <a:lnTo>
                  <a:pt x="650562" y="103632"/>
                </a:lnTo>
                <a:lnTo>
                  <a:pt x="650608" y="103346"/>
                </a:lnTo>
                <a:lnTo>
                  <a:pt x="658712" y="87054"/>
                </a:lnTo>
                <a:lnTo>
                  <a:pt x="674103" y="80264"/>
                </a:lnTo>
                <a:lnTo>
                  <a:pt x="742175" y="80264"/>
                </a:lnTo>
                <a:lnTo>
                  <a:pt x="742175" y="76708"/>
                </a:lnTo>
                <a:lnTo>
                  <a:pt x="696201" y="76708"/>
                </a:lnTo>
                <a:lnTo>
                  <a:pt x="689890" y="73588"/>
                </a:lnTo>
                <a:lnTo>
                  <a:pt x="683247" y="71183"/>
                </a:lnTo>
                <a:lnTo>
                  <a:pt x="676413" y="69635"/>
                </a:lnTo>
                <a:lnTo>
                  <a:pt x="669531" y="69088"/>
                </a:lnTo>
                <a:close/>
              </a:path>
              <a:path w="1084579" h="275589">
                <a:moveTo>
                  <a:pt x="760717" y="201676"/>
                </a:moveTo>
                <a:lnTo>
                  <a:pt x="698487" y="201676"/>
                </a:lnTo>
                <a:lnTo>
                  <a:pt x="699437" y="206664"/>
                </a:lnTo>
                <a:lnTo>
                  <a:pt x="699503" y="207010"/>
                </a:lnTo>
                <a:lnTo>
                  <a:pt x="703059" y="212344"/>
                </a:lnTo>
                <a:lnTo>
                  <a:pt x="760717" y="204724"/>
                </a:lnTo>
                <a:lnTo>
                  <a:pt x="760717" y="201676"/>
                </a:lnTo>
                <a:close/>
              </a:path>
              <a:path w="1084579" h="275589">
                <a:moveTo>
                  <a:pt x="742175" y="104902"/>
                </a:moveTo>
                <a:lnTo>
                  <a:pt x="695947" y="104902"/>
                </a:lnTo>
                <a:lnTo>
                  <a:pt x="695889" y="123019"/>
                </a:lnTo>
                <a:lnTo>
                  <a:pt x="695782" y="156975"/>
                </a:lnTo>
                <a:lnTo>
                  <a:pt x="695693" y="185166"/>
                </a:lnTo>
                <a:lnTo>
                  <a:pt x="691375" y="192024"/>
                </a:lnTo>
                <a:lnTo>
                  <a:pt x="684263" y="196088"/>
                </a:lnTo>
                <a:lnTo>
                  <a:pt x="760717" y="196088"/>
                </a:lnTo>
                <a:lnTo>
                  <a:pt x="760717" y="195834"/>
                </a:lnTo>
                <a:lnTo>
                  <a:pt x="752890" y="194246"/>
                </a:lnTo>
                <a:lnTo>
                  <a:pt x="747064" y="189611"/>
                </a:lnTo>
                <a:lnTo>
                  <a:pt x="743429" y="182689"/>
                </a:lnTo>
                <a:lnTo>
                  <a:pt x="742175" y="174244"/>
                </a:lnTo>
                <a:lnTo>
                  <a:pt x="742175" y="104902"/>
                </a:lnTo>
                <a:close/>
              </a:path>
              <a:path w="1084579" h="275589">
                <a:moveTo>
                  <a:pt x="742175" y="80264"/>
                </a:moveTo>
                <a:lnTo>
                  <a:pt x="674103" y="80264"/>
                </a:lnTo>
                <a:lnTo>
                  <a:pt x="682298" y="82379"/>
                </a:lnTo>
                <a:lnTo>
                  <a:pt x="689184" y="87852"/>
                </a:lnTo>
                <a:lnTo>
                  <a:pt x="693927" y="95373"/>
                </a:lnTo>
                <a:lnTo>
                  <a:pt x="695632" y="103346"/>
                </a:lnTo>
                <a:lnTo>
                  <a:pt x="695693" y="106172"/>
                </a:lnTo>
                <a:lnTo>
                  <a:pt x="695947" y="104902"/>
                </a:lnTo>
                <a:lnTo>
                  <a:pt x="742175" y="104902"/>
                </a:lnTo>
                <a:lnTo>
                  <a:pt x="742175" y="80264"/>
                </a:lnTo>
                <a:close/>
              </a:path>
              <a:path w="1084579" h="275589">
                <a:moveTo>
                  <a:pt x="736587" y="0"/>
                </a:moveTo>
                <a:lnTo>
                  <a:pt x="722859" y="6707"/>
                </a:lnTo>
                <a:lnTo>
                  <a:pt x="707155" y="12128"/>
                </a:lnTo>
                <a:lnTo>
                  <a:pt x="691117" y="15930"/>
                </a:lnTo>
                <a:lnTo>
                  <a:pt x="676389" y="17780"/>
                </a:lnTo>
                <a:lnTo>
                  <a:pt x="676389" y="25400"/>
                </a:lnTo>
                <a:lnTo>
                  <a:pt x="686450" y="30424"/>
                </a:lnTo>
                <a:lnTo>
                  <a:pt x="692486" y="40259"/>
                </a:lnTo>
                <a:lnTo>
                  <a:pt x="695427" y="52189"/>
                </a:lnTo>
                <a:lnTo>
                  <a:pt x="696201" y="63500"/>
                </a:lnTo>
                <a:lnTo>
                  <a:pt x="696201" y="76708"/>
                </a:lnTo>
                <a:lnTo>
                  <a:pt x="742175" y="76708"/>
                </a:lnTo>
                <a:lnTo>
                  <a:pt x="742175" y="3810"/>
                </a:lnTo>
                <a:lnTo>
                  <a:pt x="736587" y="0"/>
                </a:lnTo>
                <a:close/>
              </a:path>
              <a:path w="1084579" h="275589">
                <a:moveTo>
                  <a:pt x="930389" y="225298"/>
                </a:moveTo>
                <a:lnTo>
                  <a:pt x="918344" y="228941"/>
                </a:lnTo>
                <a:lnTo>
                  <a:pt x="910990" y="238061"/>
                </a:lnTo>
                <a:lnTo>
                  <a:pt x="909208" y="249943"/>
                </a:lnTo>
                <a:lnTo>
                  <a:pt x="913879" y="261874"/>
                </a:lnTo>
                <a:lnTo>
                  <a:pt x="919939" y="268124"/>
                </a:lnTo>
                <a:lnTo>
                  <a:pt x="927500" y="272446"/>
                </a:lnTo>
                <a:lnTo>
                  <a:pt x="936060" y="274911"/>
                </a:lnTo>
                <a:lnTo>
                  <a:pt x="945121" y="275590"/>
                </a:lnTo>
                <a:lnTo>
                  <a:pt x="966774" y="269494"/>
                </a:lnTo>
                <a:lnTo>
                  <a:pt x="981760" y="254635"/>
                </a:lnTo>
                <a:lnTo>
                  <a:pt x="985872" y="247142"/>
                </a:lnTo>
                <a:lnTo>
                  <a:pt x="967473" y="247142"/>
                </a:lnTo>
                <a:lnTo>
                  <a:pt x="957178" y="244157"/>
                </a:lnTo>
                <a:lnTo>
                  <a:pt x="949693" y="236601"/>
                </a:lnTo>
                <a:lnTo>
                  <a:pt x="941915" y="228941"/>
                </a:lnTo>
                <a:lnTo>
                  <a:pt x="942108" y="228941"/>
                </a:lnTo>
                <a:lnTo>
                  <a:pt x="930389" y="225298"/>
                </a:lnTo>
                <a:close/>
              </a:path>
              <a:path w="1084579" h="275589">
                <a:moveTo>
                  <a:pt x="992873" y="73152"/>
                </a:moveTo>
                <a:lnTo>
                  <a:pt x="906259" y="73152"/>
                </a:lnTo>
                <a:lnTo>
                  <a:pt x="906259" y="80772"/>
                </a:lnTo>
                <a:lnTo>
                  <a:pt x="915530" y="86133"/>
                </a:lnTo>
                <a:lnTo>
                  <a:pt x="922767" y="93853"/>
                </a:lnTo>
                <a:lnTo>
                  <a:pt x="928262" y="102381"/>
                </a:lnTo>
                <a:lnTo>
                  <a:pt x="932675" y="110744"/>
                </a:lnTo>
                <a:lnTo>
                  <a:pt x="984999" y="212344"/>
                </a:lnTo>
                <a:lnTo>
                  <a:pt x="983618" y="225103"/>
                </a:lnTo>
                <a:lnTo>
                  <a:pt x="979855" y="236124"/>
                </a:lnTo>
                <a:lnTo>
                  <a:pt x="974283" y="243955"/>
                </a:lnTo>
                <a:lnTo>
                  <a:pt x="967473" y="247142"/>
                </a:lnTo>
                <a:lnTo>
                  <a:pt x="985872" y="247142"/>
                </a:lnTo>
                <a:lnTo>
                  <a:pt x="992841" y="234442"/>
                </a:lnTo>
                <a:lnTo>
                  <a:pt x="1002779" y="212344"/>
                </a:lnTo>
                <a:lnTo>
                  <a:pt x="1023382" y="168656"/>
                </a:lnTo>
                <a:lnTo>
                  <a:pt x="1013193" y="168656"/>
                </a:lnTo>
                <a:lnTo>
                  <a:pt x="982459" y="113538"/>
                </a:lnTo>
                <a:lnTo>
                  <a:pt x="979943" y="105525"/>
                </a:lnTo>
                <a:lnTo>
                  <a:pt x="980236" y="95916"/>
                </a:lnTo>
                <a:lnTo>
                  <a:pt x="984245" y="86927"/>
                </a:lnTo>
                <a:lnTo>
                  <a:pt x="992873" y="80772"/>
                </a:lnTo>
                <a:lnTo>
                  <a:pt x="992873" y="73152"/>
                </a:lnTo>
                <a:close/>
              </a:path>
              <a:path w="1084579" h="275589">
                <a:moveTo>
                  <a:pt x="879222" y="79502"/>
                </a:moveTo>
                <a:lnTo>
                  <a:pt x="834631" y="79502"/>
                </a:lnTo>
                <a:lnTo>
                  <a:pt x="843830" y="83875"/>
                </a:lnTo>
                <a:lnTo>
                  <a:pt x="848220" y="94297"/>
                </a:lnTo>
                <a:lnTo>
                  <a:pt x="849561" y="106719"/>
                </a:lnTo>
                <a:lnTo>
                  <a:pt x="849617" y="118364"/>
                </a:lnTo>
                <a:lnTo>
                  <a:pt x="820827" y="122749"/>
                </a:lnTo>
                <a:lnTo>
                  <a:pt x="793229" y="133064"/>
                </a:lnTo>
                <a:lnTo>
                  <a:pt x="772679" y="150760"/>
                </a:lnTo>
                <a:lnTo>
                  <a:pt x="765035" y="177292"/>
                </a:lnTo>
                <a:lnTo>
                  <a:pt x="768849" y="193377"/>
                </a:lnTo>
                <a:lnTo>
                  <a:pt x="778211" y="204247"/>
                </a:lnTo>
                <a:lnTo>
                  <a:pt x="791717" y="210403"/>
                </a:lnTo>
                <a:lnTo>
                  <a:pt x="807961" y="212344"/>
                </a:lnTo>
                <a:lnTo>
                  <a:pt x="819538" y="211494"/>
                </a:lnTo>
                <a:lnTo>
                  <a:pt x="830662" y="208788"/>
                </a:lnTo>
                <a:lnTo>
                  <a:pt x="840786" y="203985"/>
                </a:lnTo>
                <a:lnTo>
                  <a:pt x="849363" y="196850"/>
                </a:lnTo>
                <a:lnTo>
                  <a:pt x="914387" y="196850"/>
                </a:lnTo>
                <a:lnTo>
                  <a:pt x="914387" y="195834"/>
                </a:lnTo>
                <a:lnTo>
                  <a:pt x="906560" y="194246"/>
                </a:lnTo>
                <a:lnTo>
                  <a:pt x="904406" y="192532"/>
                </a:lnTo>
                <a:lnTo>
                  <a:pt x="832345" y="192532"/>
                </a:lnTo>
                <a:lnTo>
                  <a:pt x="824598" y="190583"/>
                </a:lnTo>
                <a:lnTo>
                  <a:pt x="818946" y="185324"/>
                </a:lnTo>
                <a:lnTo>
                  <a:pt x="815486" y="177637"/>
                </a:lnTo>
                <a:lnTo>
                  <a:pt x="814343" y="168656"/>
                </a:lnTo>
                <a:lnTo>
                  <a:pt x="814311" y="168402"/>
                </a:lnTo>
                <a:lnTo>
                  <a:pt x="817220" y="153336"/>
                </a:lnTo>
                <a:lnTo>
                  <a:pt x="825011" y="141795"/>
                </a:lnTo>
                <a:lnTo>
                  <a:pt x="836278" y="133397"/>
                </a:lnTo>
                <a:lnTo>
                  <a:pt x="849617" y="127762"/>
                </a:lnTo>
                <a:lnTo>
                  <a:pt x="895845" y="127762"/>
                </a:lnTo>
                <a:lnTo>
                  <a:pt x="895780" y="110744"/>
                </a:lnTo>
                <a:lnTo>
                  <a:pt x="890491" y="90019"/>
                </a:lnTo>
                <a:lnTo>
                  <a:pt x="879222" y="79502"/>
                </a:lnTo>
                <a:close/>
              </a:path>
              <a:path w="1084579" h="275589">
                <a:moveTo>
                  <a:pt x="914387" y="196850"/>
                </a:moveTo>
                <a:lnTo>
                  <a:pt x="849363" y="196850"/>
                </a:lnTo>
                <a:lnTo>
                  <a:pt x="849363" y="207010"/>
                </a:lnTo>
                <a:lnTo>
                  <a:pt x="852919" y="212344"/>
                </a:lnTo>
                <a:lnTo>
                  <a:pt x="914387" y="204724"/>
                </a:lnTo>
                <a:lnTo>
                  <a:pt x="914387" y="196850"/>
                </a:lnTo>
                <a:close/>
              </a:path>
              <a:path w="1084579" h="275589">
                <a:moveTo>
                  <a:pt x="895845" y="127762"/>
                </a:moveTo>
                <a:lnTo>
                  <a:pt x="849617" y="127762"/>
                </a:lnTo>
                <a:lnTo>
                  <a:pt x="849516" y="150760"/>
                </a:lnTo>
                <a:lnTo>
                  <a:pt x="849421" y="168402"/>
                </a:lnTo>
                <a:lnTo>
                  <a:pt x="849363" y="185928"/>
                </a:lnTo>
                <a:lnTo>
                  <a:pt x="844791" y="190246"/>
                </a:lnTo>
                <a:lnTo>
                  <a:pt x="839203" y="192532"/>
                </a:lnTo>
                <a:lnTo>
                  <a:pt x="904406" y="192532"/>
                </a:lnTo>
                <a:lnTo>
                  <a:pt x="900734" y="189611"/>
                </a:lnTo>
                <a:lnTo>
                  <a:pt x="897099" y="182689"/>
                </a:lnTo>
                <a:lnTo>
                  <a:pt x="895845" y="174244"/>
                </a:lnTo>
                <a:lnTo>
                  <a:pt x="895845" y="127762"/>
                </a:lnTo>
                <a:close/>
              </a:path>
              <a:path w="1084579" h="275589">
                <a:moveTo>
                  <a:pt x="1084059" y="73152"/>
                </a:moveTo>
                <a:lnTo>
                  <a:pt x="1022591" y="73152"/>
                </a:lnTo>
                <a:lnTo>
                  <a:pt x="1022591" y="80772"/>
                </a:lnTo>
                <a:lnTo>
                  <a:pt x="1031183" y="86431"/>
                </a:lnTo>
                <a:lnTo>
                  <a:pt x="1036466" y="95567"/>
                </a:lnTo>
                <a:lnTo>
                  <a:pt x="1037982" y="106719"/>
                </a:lnTo>
                <a:lnTo>
                  <a:pt x="1035291" y="118364"/>
                </a:lnTo>
                <a:lnTo>
                  <a:pt x="1013304" y="168402"/>
                </a:lnTo>
                <a:lnTo>
                  <a:pt x="1013193" y="168656"/>
                </a:lnTo>
                <a:lnTo>
                  <a:pt x="1023382" y="168656"/>
                </a:lnTo>
                <a:lnTo>
                  <a:pt x="1044943" y="122936"/>
                </a:lnTo>
                <a:lnTo>
                  <a:pt x="1073625" y="85002"/>
                </a:lnTo>
                <a:lnTo>
                  <a:pt x="1084059" y="80772"/>
                </a:lnTo>
                <a:lnTo>
                  <a:pt x="1084059" y="73152"/>
                </a:lnTo>
                <a:close/>
              </a:path>
              <a:path w="1084579" h="275589">
                <a:moveTo>
                  <a:pt x="836663" y="69088"/>
                </a:moveTo>
                <a:lnTo>
                  <a:pt x="817327" y="70286"/>
                </a:lnTo>
                <a:lnTo>
                  <a:pt x="796277" y="75057"/>
                </a:lnTo>
                <a:lnTo>
                  <a:pt x="779227" y="85161"/>
                </a:lnTo>
                <a:lnTo>
                  <a:pt x="771897" y="102381"/>
                </a:lnTo>
                <a:lnTo>
                  <a:pt x="773449" y="109759"/>
                </a:lnTo>
                <a:lnTo>
                  <a:pt x="777862" y="115633"/>
                </a:lnTo>
                <a:lnTo>
                  <a:pt x="784180" y="119507"/>
                </a:lnTo>
                <a:lnTo>
                  <a:pt x="791451" y="120904"/>
                </a:lnTo>
                <a:lnTo>
                  <a:pt x="807235" y="114434"/>
                </a:lnTo>
                <a:lnTo>
                  <a:pt x="815803" y="100203"/>
                </a:lnTo>
                <a:lnTo>
                  <a:pt x="822908" y="86133"/>
                </a:lnTo>
                <a:lnTo>
                  <a:pt x="822990" y="85971"/>
                </a:lnTo>
                <a:lnTo>
                  <a:pt x="834631" y="79502"/>
                </a:lnTo>
                <a:lnTo>
                  <a:pt x="879222" y="79502"/>
                </a:lnTo>
                <a:lnTo>
                  <a:pt x="876636" y="77089"/>
                </a:lnTo>
                <a:lnTo>
                  <a:pt x="857590" y="70635"/>
                </a:lnTo>
                <a:lnTo>
                  <a:pt x="83666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28506" y="2256906"/>
            <a:ext cx="1115060" cy="275590"/>
          </a:xfrm>
          <a:custGeom>
            <a:avLst/>
            <a:gdLst/>
            <a:ahLst/>
            <a:cxnLst/>
            <a:rect l="l" t="t" r="r" b="b"/>
            <a:pathLst>
              <a:path w="1115059" h="275589">
                <a:moveTo>
                  <a:pt x="235458" y="69342"/>
                </a:moveTo>
                <a:lnTo>
                  <a:pt x="222285" y="75477"/>
                </a:lnTo>
                <a:lnTo>
                  <a:pt x="206660" y="80327"/>
                </a:lnTo>
                <a:lnTo>
                  <a:pt x="190130" y="84129"/>
                </a:lnTo>
                <a:lnTo>
                  <a:pt x="174244" y="87122"/>
                </a:lnTo>
                <a:lnTo>
                  <a:pt x="174244" y="94742"/>
                </a:lnTo>
                <a:lnTo>
                  <a:pt x="184090" y="99048"/>
                </a:lnTo>
                <a:lnTo>
                  <a:pt x="190150" y="107473"/>
                </a:lnTo>
                <a:lnTo>
                  <a:pt x="193210" y="118423"/>
                </a:lnTo>
                <a:lnTo>
                  <a:pt x="194056" y="130302"/>
                </a:lnTo>
                <a:lnTo>
                  <a:pt x="194056" y="177038"/>
                </a:lnTo>
                <a:lnTo>
                  <a:pt x="197860" y="194325"/>
                </a:lnTo>
                <a:lnTo>
                  <a:pt x="198092" y="195068"/>
                </a:lnTo>
                <a:lnTo>
                  <a:pt x="208745" y="207010"/>
                </a:lnTo>
                <a:lnTo>
                  <a:pt x="208884" y="207010"/>
                </a:lnTo>
                <a:lnTo>
                  <a:pt x="224274" y="213578"/>
                </a:lnTo>
                <a:lnTo>
                  <a:pt x="243078" y="215646"/>
                </a:lnTo>
                <a:lnTo>
                  <a:pt x="254682" y="214637"/>
                </a:lnTo>
                <a:lnTo>
                  <a:pt x="266192" y="211772"/>
                </a:lnTo>
                <a:lnTo>
                  <a:pt x="276939" y="207287"/>
                </a:lnTo>
                <a:lnTo>
                  <a:pt x="286258" y="201422"/>
                </a:lnTo>
                <a:lnTo>
                  <a:pt x="350774" y="201422"/>
                </a:lnTo>
                <a:lnTo>
                  <a:pt x="350774" y="196850"/>
                </a:lnTo>
                <a:lnTo>
                  <a:pt x="262890" y="196850"/>
                </a:lnTo>
                <a:lnTo>
                  <a:pt x="253464" y="195068"/>
                </a:lnTo>
                <a:lnTo>
                  <a:pt x="246348" y="189452"/>
                </a:lnTo>
                <a:lnTo>
                  <a:pt x="241851" y="179597"/>
                </a:lnTo>
                <a:lnTo>
                  <a:pt x="240393" y="166116"/>
                </a:lnTo>
                <a:lnTo>
                  <a:pt x="240284" y="73152"/>
                </a:lnTo>
                <a:lnTo>
                  <a:pt x="235458" y="69342"/>
                </a:lnTo>
                <a:close/>
              </a:path>
              <a:path w="1115059" h="275589">
                <a:moveTo>
                  <a:pt x="129286" y="29464"/>
                </a:moveTo>
                <a:lnTo>
                  <a:pt x="52577" y="29464"/>
                </a:lnTo>
                <a:lnTo>
                  <a:pt x="59340" y="31198"/>
                </a:lnTo>
                <a:lnTo>
                  <a:pt x="63713" y="36544"/>
                </a:lnTo>
                <a:lnTo>
                  <a:pt x="63817" y="36671"/>
                </a:lnTo>
                <a:lnTo>
                  <a:pt x="66238" y="46073"/>
                </a:lnTo>
                <a:lnTo>
                  <a:pt x="66294" y="46287"/>
                </a:lnTo>
                <a:lnTo>
                  <a:pt x="67042" y="60198"/>
                </a:lnTo>
                <a:lnTo>
                  <a:pt x="67056" y="166116"/>
                </a:lnTo>
                <a:lnTo>
                  <a:pt x="65123" y="181864"/>
                </a:lnTo>
                <a:lnTo>
                  <a:pt x="59975" y="193230"/>
                </a:lnTo>
                <a:lnTo>
                  <a:pt x="52589" y="200691"/>
                </a:lnTo>
                <a:lnTo>
                  <a:pt x="43942" y="204724"/>
                </a:lnTo>
                <a:lnTo>
                  <a:pt x="43942" y="212344"/>
                </a:lnTo>
                <a:lnTo>
                  <a:pt x="137922" y="212344"/>
                </a:lnTo>
                <a:lnTo>
                  <a:pt x="137922" y="204724"/>
                </a:lnTo>
                <a:lnTo>
                  <a:pt x="128631" y="200084"/>
                </a:lnTo>
                <a:lnTo>
                  <a:pt x="121316" y="192754"/>
                </a:lnTo>
                <a:lnTo>
                  <a:pt x="116573" y="181864"/>
                </a:lnTo>
                <a:lnTo>
                  <a:pt x="116289" y="179597"/>
                </a:lnTo>
                <a:lnTo>
                  <a:pt x="114807" y="166116"/>
                </a:lnTo>
                <a:lnTo>
                  <a:pt x="114807" y="60198"/>
                </a:lnTo>
                <a:lnTo>
                  <a:pt x="115558" y="46287"/>
                </a:lnTo>
                <a:lnTo>
                  <a:pt x="115570" y="46073"/>
                </a:lnTo>
                <a:lnTo>
                  <a:pt x="118013" y="36671"/>
                </a:lnTo>
                <a:lnTo>
                  <a:pt x="118046" y="36544"/>
                </a:lnTo>
                <a:lnTo>
                  <a:pt x="122490" y="31198"/>
                </a:lnTo>
                <a:lnTo>
                  <a:pt x="129286" y="29464"/>
                </a:lnTo>
                <a:close/>
              </a:path>
              <a:path w="1115059" h="275589">
                <a:moveTo>
                  <a:pt x="350774" y="201422"/>
                </a:moveTo>
                <a:lnTo>
                  <a:pt x="286258" y="201422"/>
                </a:lnTo>
                <a:lnTo>
                  <a:pt x="286258" y="207010"/>
                </a:lnTo>
                <a:lnTo>
                  <a:pt x="289814" y="212344"/>
                </a:lnTo>
                <a:lnTo>
                  <a:pt x="350774" y="204724"/>
                </a:lnTo>
                <a:lnTo>
                  <a:pt x="350774" y="201422"/>
                </a:lnTo>
                <a:close/>
              </a:path>
              <a:path w="1115059" h="275589">
                <a:moveTo>
                  <a:pt x="327152" y="69342"/>
                </a:moveTo>
                <a:lnTo>
                  <a:pt x="314059" y="75477"/>
                </a:lnTo>
                <a:lnTo>
                  <a:pt x="298608" y="80327"/>
                </a:lnTo>
                <a:lnTo>
                  <a:pt x="282253" y="84129"/>
                </a:lnTo>
                <a:lnTo>
                  <a:pt x="266446" y="87122"/>
                </a:lnTo>
                <a:lnTo>
                  <a:pt x="266446" y="94742"/>
                </a:lnTo>
                <a:lnTo>
                  <a:pt x="276292" y="98532"/>
                </a:lnTo>
                <a:lnTo>
                  <a:pt x="282352" y="105822"/>
                </a:lnTo>
                <a:lnTo>
                  <a:pt x="285412" y="115637"/>
                </a:lnTo>
                <a:lnTo>
                  <a:pt x="286258" y="127000"/>
                </a:lnTo>
                <a:lnTo>
                  <a:pt x="286258" y="188976"/>
                </a:lnTo>
                <a:lnTo>
                  <a:pt x="280416" y="193548"/>
                </a:lnTo>
                <a:lnTo>
                  <a:pt x="273558" y="196850"/>
                </a:lnTo>
                <a:lnTo>
                  <a:pt x="350774" y="196850"/>
                </a:lnTo>
                <a:lnTo>
                  <a:pt x="350774" y="195834"/>
                </a:lnTo>
                <a:lnTo>
                  <a:pt x="342987" y="194325"/>
                </a:lnTo>
                <a:lnTo>
                  <a:pt x="337248" y="189865"/>
                </a:lnTo>
                <a:lnTo>
                  <a:pt x="333700" y="183118"/>
                </a:lnTo>
                <a:lnTo>
                  <a:pt x="332486" y="174752"/>
                </a:lnTo>
                <a:lnTo>
                  <a:pt x="332605" y="127000"/>
                </a:lnTo>
                <a:lnTo>
                  <a:pt x="332722" y="80327"/>
                </a:lnTo>
                <a:lnTo>
                  <a:pt x="332740" y="73152"/>
                </a:lnTo>
                <a:lnTo>
                  <a:pt x="327152" y="69342"/>
                </a:lnTo>
                <a:close/>
              </a:path>
              <a:path w="1115059" h="275589">
                <a:moveTo>
                  <a:pt x="171704" y="17780"/>
                </a:moveTo>
                <a:lnTo>
                  <a:pt x="10414" y="17780"/>
                </a:lnTo>
                <a:lnTo>
                  <a:pt x="83" y="75477"/>
                </a:lnTo>
                <a:lnTo>
                  <a:pt x="0" y="75946"/>
                </a:lnTo>
                <a:lnTo>
                  <a:pt x="7620" y="75946"/>
                </a:lnTo>
                <a:lnTo>
                  <a:pt x="18168" y="57217"/>
                </a:lnTo>
                <a:lnTo>
                  <a:pt x="28194" y="42513"/>
                </a:lnTo>
                <a:lnTo>
                  <a:pt x="38409" y="32904"/>
                </a:lnTo>
                <a:lnTo>
                  <a:pt x="49530" y="29464"/>
                </a:lnTo>
                <a:lnTo>
                  <a:pt x="173744" y="29464"/>
                </a:lnTo>
                <a:lnTo>
                  <a:pt x="171704" y="17780"/>
                </a:lnTo>
                <a:close/>
              </a:path>
              <a:path w="1115059" h="275589">
                <a:moveTo>
                  <a:pt x="173744" y="29464"/>
                </a:moveTo>
                <a:lnTo>
                  <a:pt x="132334" y="29464"/>
                </a:lnTo>
                <a:lnTo>
                  <a:pt x="143454" y="32904"/>
                </a:lnTo>
                <a:lnTo>
                  <a:pt x="153670" y="42513"/>
                </a:lnTo>
                <a:lnTo>
                  <a:pt x="163695" y="57217"/>
                </a:lnTo>
                <a:lnTo>
                  <a:pt x="174244" y="75946"/>
                </a:lnTo>
                <a:lnTo>
                  <a:pt x="181864" y="75946"/>
                </a:lnTo>
                <a:lnTo>
                  <a:pt x="173744" y="29464"/>
                </a:lnTo>
                <a:close/>
              </a:path>
              <a:path w="1115059" h="275589">
                <a:moveTo>
                  <a:pt x="431545" y="69088"/>
                </a:moveTo>
                <a:lnTo>
                  <a:pt x="400268" y="73949"/>
                </a:lnTo>
                <a:lnTo>
                  <a:pt x="376777" y="88169"/>
                </a:lnTo>
                <a:lnTo>
                  <a:pt x="362001" y="111200"/>
                </a:lnTo>
                <a:lnTo>
                  <a:pt x="356870" y="142494"/>
                </a:lnTo>
                <a:lnTo>
                  <a:pt x="361767" y="171985"/>
                </a:lnTo>
                <a:lnTo>
                  <a:pt x="375856" y="194024"/>
                </a:lnTo>
                <a:lnTo>
                  <a:pt x="398232" y="207823"/>
                </a:lnTo>
                <a:lnTo>
                  <a:pt x="427990" y="212598"/>
                </a:lnTo>
                <a:lnTo>
                  <a:pt x="446071" y="210593"/>
                </a:lnTo>
                <a:lnTo>
                  <a:pt x="463486" y="204565"/>
                </a:lnTo>
                <a:lnTo>
                  <a:pt x="478710" y="194488"/>
                </a:lnTo>
                <a:lnTo>
                  <a:pt x="484641" y="187198"/>
                </a:lnTo>
                <a:lnTo>
                  <a:pt x="450088" y="187198"/>
                </a:lnTo>
                <a:lnTo>
                  <a:pt x="431854" y="184118"/>
                </a:lnTo>
                <a:lnTo>
                  <a:pt x="431325" y="184118"/>
                </a:lnTo>
                <a:lnTo>
                  <a:pt x="418020" y="175133"/>
                </a:lnTo>
                <a:lnTo>
                  <a:pt x="409940" y="161694"/>
                </a:lnTo>
                <a:lnTo>
                  <a:pt x="406146" y="144780"/>
                </a:lnTo>
                <a:lnTo>
                  <a:pt x="493014" y="136398"/>
                </a:lnTo>
                <a:lnTo>
                  <a:pt x="493014" y="135636"/>
                </a:lnTo>
                <a:lnTo>
                  <a:pt x="405638" y="135636"/>
                </a:lnTo>
                <a:lnTo>
                  <a:pt x="405685" y="132080"/>
                </a:lnTo>
                <a:lnTo>
                  <a:pt x="406213" y="117875"/>
                </a:lnTo>
                <a:lnTo>
                  <a:pt x="409289" y="100425"/>
                </a:lnTo>
                <a:lnTo>
                  <a:pt x="416889" y="86165"/>
                </a:lnTo>
                <a:lnTo>
                  <a:pt x="431038" y="80264"/>
                </a:lnTo>
                <a:lnTo>
                  <a:pt x="467398" y="80264"/>
                </a:lnTo>
                <a:lnTo>
                  <a:pt x="457545" y="73679"/>
                </a:lnTo>
                <a:lnTo>
                  <a:pt x="431545" y="69088"/>
                </a:lnTo>
                <a:close/>
              </a:path>
              <a:path w="1115059" h="275589">
                <a:moveTo>
                  <a:pt x="486918" y="173990"/>
                </a:moveTo>
                <a:lnTo>
                  <a:pt x="478948" y="180018"/>
                </a:lnTo>
                <a:lnTo>
                  <a:pt x="469836" y="184118"/>
                </a:lnTo>
                <a:lnTo>
                  <a:pt x="460057" y="186455"/>
                </a:lnTo>
                <a:lnTo>
                  <a:pt x="450088" y="187198"/>
                </a:lnTo>
                <a:lnTo>
                  <a:pt x="484641" y="187198"/>
                </a:lnTo>
                <a:lnTo>
                  <a:pt x="490220" y="180340"/>
                </a:lnTo>
                <a:lnTo>
                  <a:pt x="486918" y="173990"/>
                </a:lnTo>
                <a:close/>
              </a:path>
              <a:path w="1115059" h="275589">
                <a:moveTo>
                  <a:pt x="467398" y="80264"/>
                </a:moveTo>
                <a:lnTo>
                  <a:pt x="431038" y="80264"/>
                </a:lnTo>
                <a:lnTo>
                  <a:pt x="441729" y="86018"/>
                </a:lnTo>
                <a:lnTo>
                  <a:pt x="447420" y="99631"/>
                </a:lnTo>
                <a:lnTo>
                  <a:pt x="449683" y="115625"/>
                </a:lnTo>
                <a:lnTo>
                  <a:pt x="450088" y="128524"/>
                </a:lnTo>
                <a:lnTo>
                  <a:pt x="405638" y="135636"/>
                </a:lnTo>
                <a:lnTo>
                  <a:pt x="493014" y="135636"/>
                </a:lnTo>
                <a:lnTo>
                  <a:pt x="493014" y="132080"/>
                </a:lnTo>
                <a:lnTo>
                  <a:pt x="488874" y="106485"/>
                </a:lnTo>
                <a:lnTo>
                  <a:pt x="476853" y="86582"/>
                </a:lnTo>
                <a:lnTo>
                  <a:pt x="467398" y="80264"/>
                </a:lnTo>
                <a:close/>
              </a:path>
              <a:path w="1115059" h="275589">
                <a:moveTo>
                  <a:pt x="510286" y="163322"/>
                </a:moveTo>
                <a:lnTo>
                  <a:pt x="502666" y="201422"/>
                </a:lnTo>
                <a:lnTo>
                  <a:pt x="542492" y="214852"/>
                </a:lnTo>
                <a:lnTo>
                  <a:pt x="557022" y="215646"/>
                </a:lnTo>
                <a:lnTo>
                  <a:pt x="579096" y="213955"/>
                </a:lnTo>
                <a:lnTo>
                  <a:pt x="598932" y="207645"/>
                </a:lnTo>
                <a:lnTo>
                  <a:pt x="599642" y="207010"/>
                </a:lnTo>
                <a:lnTo>
                  <a:pt x="557530" y="207010"/>
                </a:lnTo>
                <a:lnTo>
                  <a:pt x="540722" y="203303"/>
                </a:lnTo>
                <a:lnTo>
                  <a:pt x="528605" y="193548"/>
                </a:lnTo>
                <a:lnTo>
                  <a:pt x="520918" y="179792"/>
                </a:lnTo>
                <a:lnTo>
                  <a:pt x="517398" y="164084"/>
                </a:lnTo>
                <a:lnTo>
                  <a:pt x="510286" y="163322"/>
                </a:lnTo>
                <a:close/>
              </a:path>
              <a:path w="1115059" h="275589">
                <a:moveTo>
                  <a:pt x="569214" y="69088"/>
                </a:moveTo>
                <a:lnTo>
                  <a:pt x="546286" y="71020"/>
                </a:lnTo>
                <a:lnTo>
                  <a:pt x="525811" y="77882"/>
                </a:lnTo>
                <a:lnTo>
                  <a:pt x="511099" y="91269"/>
                </a:lnTo>
                <a:lnTo>
                  <a:pt x="505459" y="112776"/>
                </a:lnTo>
                <a:lnTo>
                  <a:pt x="516723" y="140350"/>
                </a:lnTo>
                <a:lnTo>
                  <a:pt x="541464" y="156400"/>
                </a:lnTo>
                <a:lnTo>
                  <a:pt x="566110" y="169497"/>
                </a:lnTo>
                <a:lnTo>
                  <a:pt x="577088" y="188214"/>
                </a:lnTo>
                <a:lnTo>
                  <a:pt x="575496" y="196187"/>
                </a:lnTo>
                <a:lnTo>
                  <a:pt x="571404" y="202088"/>
                </a:lnTo>
                <a:lnTo>
                  <a:pt x="565265" y="205751"/>
                </a:lnTo>
                <a:lnTo>
                  <a:pt x="557530" y="207010"/>
                </a:lnTo>
                <a:lnTo>
                  <a:pt x="599642" y="207010"/>
                </a:lnTo>
                <a:lnTo>
                  <a:pt x="613243" y="194857"/>
                </a:lnTo>
                <a:lnTo>
                  <a:pt x="618744" y="173736"/>
                </a:lnTo>
                <a:lnTo>
                  <a:pt x="607433" y="145272"/>
                </a:lnTo>
                <a:lnTo>
                  <a:pt x="582549" y="129095"/>
                </a:lnTo>
                <a:lnTo>
                  <a:pt x="557664" y="115871"/>
                </a:lnTo>
                <a:lnTo>
                  <a:pt x="546354" y="96266"/>
                </a:lnTo>
                <a:lnTo>
                  <a:pt x="547770" y="88332"/>
                </a:lnTo>
                <a:lnTo>
                  <a:pt x="551783" y="82518"/>
                </a:lnTo>
                <a:lnTo>
                  <a:pt x="558034" y="78942"/>
                </a:lnTo>
                <a:lnTo>
                  <a:pt x="566166" y="77724"/>
                </a:lnTo>
                <a:lnTo>
                  <a:pt x="607374" y="77724"/>
                </a:lnTo>
                <a:lnTo>
                  <a:pt x="605254" y="76588"/>
                </a:lnTo>
                <a:lnTo>
                  <a:pt x="593185" y="72517"/>
                </a:lnTo>
                <a:lnTo>
                  <a:pt x="580687" y="69969"/>
                </a:lnTo>
                <a:lnTo>
                  <a:pt x="569214" y="69088"/>
                </a:lnTo>
                <a:close/>
              </a:path>
              <a:path w="1115059" h="275589">
                <a:moveTo>
                  <a:pt x="607374" y="77724"/>
                </a:moveTo>
                <a:lnTo>
                  <a:pt x="566166" y="77724"/>
                </a:lnTo>
                <a:lnTo>
                  <a:pt x="577659" y="81033"/>
                </a:lnTo>
                <a:lnTo>
                  <a:pt x="586867" y="90106"/>
                </a:lnTo>
                <a:lnTo>
                  <a:pt x="593598" y="103655"/>
                </a:lnTo>
                <a:lnTo>
                  <a:pt x="597662" y="120396"/>
                </a:lnTo>
                <a:lnTo>
                  <a:pt x="604520" y="121412"/>
                </a:lnTo>
                <a:lnTo>
                  <a:pt x="615442" y="82042"/>
                </a:lnTo>
                <a:lnTo>
                  <a:pt x="607374" y="77724"/>
                </a:lnTo>
                <a:close/>
              </a:path>
              <a:path w="1115059" h="275589">
                <a:moveTo>
                  <a:pt x="700278" y="69088"/>
                </a:moveTo>
                <a:lnTo>
                  <a:pt x="669115" y="74211"/>
                </a:lnTo>
                <a:lnTo>
                  <a:pt x="646620" y="88931"/>
                </a:lnTo>
                <a:lnTo>
                  <a:pt x="632983" y="112271"/>
                </a:lnTo>
                <a:lnTo>
                  <a:pt x="628396" y="143256"/>
                </a:lnTo>
                <a:lnTo>
                  <a:pt x="632237" y="171088"/>
                </a:lnTo>
                <a:lnTo>
                  <a:pt x="643890" y="192944"/>
                </a:lnTo>
                <a:lnTo>
                  <a:pt x="663543" y="207228"/>
                </a:lnTo>
                <a:lnTo>
                  <a:pt x="691388" y="212344"/>
                </a:lnTo>
                <a:lnTo>
                  <a:pt x="701301" y="211784"/>
                </a:lnTo>
                <a:lnTo>
                  <a:pt x="711263" y="209962"/>
                </a:lnTo>
                <a:lnTo>
                  <a:pt x="720748" y="206664"/>
                </a:lnTo>
                <a:lnTo>
                  <a:pt x="729234" y="201676"/>
                </a:lnTo>
                <a:lnTo>
                  <a:pt x="791464" y="201676"/>
                </a:lnTo>
                <a:lnTo>
                  <a:pt x="791464" y="196088"/>
                </a:lnTo>
                <a:lnTo>
                  <a:pt x="706882" y="196088"/>
                </a:lnTo>
                <a:lnTo>
                  <a:pt x="690959" y="190067"/>
                </a:lnTo>
                <a:lnTo>
                  <a:pt x="682180" y="175355"/>
                </a:lnTo>
                <a:lnTo>
                  <a:pt x="678449" y="156975"/>
                </a:lnTo>
                <a:lnTo>
                  <a:pt x="677672" y="139954"/>
                </a:lnTo>
                <a:lnTo>
                  <a:pt x="678203" y="123019"/>
                </a:lnTo>
                <a:lnTo>
                  <a:pt x="704850" y="80264"/>
                </a:lnTo>
                <a:lnTo>
                  <a:pt x="772922" y="80264"/>
                </a:lnTo>
                <a:lnTo>
                  <a:pt x="772922" y="76708"/>
                </a:lnTo>
                <a:lnTo>
                  <a:pt x="726948" y="76708"/>
                </a:lnTo>
                <a:lnTo>
                  <a:pt x="720637" y="73588"/>
                </a:lnTo>
                <a:lnTo>
                  <a:pt x="713994" y="71183"/>
                </a:lnTo>
                <a:lnTo>
                  <a:pt x="707159" y="69635"/>
                </a:lnTo>
                <a:lnTo>
                  <a:pt x="700278" y="69088"/>
                </a:lnTo>
                <a:close/>
              </a:path>
              <a:path w="1115059" h="275589">
                <a:moveTo>
                  <a:pt x="791464" y="201676"/>
                </a:moveTo>
                <a:lnTo>
                  <a:pt x="729234" y="201676"/>
                </a:lnTo>
                <a:lnTo>
                  <a:pt x="730184" y="206664"/>
                </a:lnTo>
                <a:lnTo>
                  <a:pt x="730250" y="207010"/>
                </a:lnTo>
                <a:lnTo>
                  <a:pt x="733806" y="212344"/>
                </a:lnTo>
                <a:lnTo>
                  <a:pt x="791464" y="204724"/>
                </a:lnTo>
                <a:lnTo>
                  <a:pt x="791464" y="201676"/>
                </a:lnTo>
                <a:close/>
              </a:path>
              <a:path w="1115059" h="275589">
                <a:moveTo>
                  <a:pt x="772922" y="104902"/>
                </a:moveTo>
                <a:lnTo>
                  <a:pt x="726694" y="104902"/>
                </a:lnTo>
                <a:lnTo>
                  <a:pt x="726636" y="123019"/>
                </a:lnTo>
                <a:lnTo>
                  <a:pt x="726529" y="156975"/>
                </a:lnTo>
                <a:lnTo>
                  <a:pt x="726440" y="185166"/>
                </a:lnTo>
                <a:lnTo>
                  <a:pt x="722122" y="192024"/>
                </a:lnTo>
                <a:lnTo>
                  <a:pt x="715010" y="196088"/>
                </a:lnTo>
                <a:lnTo>
                  <a:pt x="791464" y="196088"/>
                </a:lnTo>
                <a:lnTo>
                  <a:pt x="791464" y="195834"/>
                </a:lnTo>
                <a:lnTo>
                  <a:pt x="783637" y="194246"/>
                </a:lnTo>
                <a:lnTo>
                  <a:pt x="777811" y="189611"/>
                </a:lnTo>
                <a:lnTo>
                  <a:pt x="774176" y="182689"/>
                </a:lnTo>
                <a:lnTo>
                  <a:pt x="772922" y="174244"/>
                </a:lnTo>
                <a:lnTo>
                  <a:pt x="772922" y="104902"/>
                </a:lnTo>
                <a:close/>
              </a:path>
              <a:path w="1115059" h="275589">
                <a:moveTo>
                  <a:pt x="772922" y="80264"/>
                </a:moveTo>
                <a:lnTo>
                  <a:pt x="704850" y="80264"/>
                </a:lnTo>
                <a:lnTo>
                  <a:pt x="713045" y="82379"/>
                </a:lnTo>
                <a:lnTo>
                  <a:pt x="719931" y="87852"/>
                </a:lnTo>
                <a:lnTo>
                  <a:pt x="724673" y="95373"/>
                </a:lnTo>
                <a:lnTo>
                  <a:pt x="726378" y="103346"/>
                </a:lnTo>
                <a:lnTo>
                  <a:pt x="726440" y="106172"/>
                </a:lnTo>
                <a:lnTo>
                  <a:pt x="726694" y="104902"/>
                </a:lnTo>
                <a:lnTo>
                  <a:pt x="772922" y="104902"/>
                </a:lnTo>
                <a:lnTo>
                  <a:pt x="772922" y="80264"/>
                </a:lnTo>
                <a:close/>
              </a:path>
              <a:path w="1115059" h="275589">
                <a:moveTo>
                  <a:pt x="767334" y="0"/>
                </a:moveTo>
                <a:lnTo>
                  <a:pt x="753606" y="6707"/>
                </a:lnTo>
                <a:lnTo>
                  <a:pt x="737901" y="12128"/>
                </a:lnTo>
                <a:lnTo>
                  <a:pt x="721864" y="15930"/>
                </a:lnTo>
                <a:lnTo>
                  <a:pt x="707136" y="17780"/>
                </a:lnTo>
                <a:lnTo>
                  <a:pt x="707136" y="25400"/>
                </a:lnTo>
                <a:lnTo>
                  <a:pt x="717196" y="30424"/>
                </a:lnTo>
                <a:lnTo>
                  <a:pt x="723233" y="40259"/>
                </a:lnTo>
                <a:lnTo>
                  <a:pt x="726174" y="52189"/>
                </a:lnTo>
                <a:lnTo>
                  <a:pt x="726948" y="63500"/>
                </a:lnTo>
                <a:lnTo>
                  <a:pt x="726948" y="76708"/>
                </a:lnTo>
                <a:lnTo>
                  <a:pt x="772922" y="76708"/>
                </a:lnTo>
                <a:lnTo>
                  <a:pt x="772922" y="3810"/>
                </a:lnTo>
                <a:lnTo>
                  <a:pt x="767334" y="0"/>
                </a:lnTo>
                <a:close/>
              </a:path>
              <a:path w="1115059" h="275589">
                <a:moveTo>
                  <a:pt x="961123" y="225298"/>
                </a:moveTo>
                <a:lnTo>
                  <a:pt x="949078" y="228941"/>
                </a:lnTo>
                <a:lnTo>
                  <a:pt x="941724" y="238061"/>
                </a:lnTo>
                <a:lnTo>
                  <a:pt x="939942" y="249943"/>
                </a:lnTo>
                <a:lnTo>
                  <a:pt x="944613" y="261874"/>
                </a:lnTo>
                <a:lnTo>
                  <a:pt x="950673" y="268124"/>
                </a:lnTo>
                <a:lnTo>
                  <a:pt x="958234" y="272446"/>
                </a:lnTo>
                <a:lnTo>
                  <a:pt x="966794" y="274911"/>
                </a:lnTo>
                <a:lnTo>
                  <a:pt x="975855" y="275590"/>
                </a:lnTo>
                <a:lnTo>
                  <a:pt x="997508" y="269494"/>
                </a:lnTo>
                <a:lnTo>
                  <a:pt x="1012494" y="254635"/>
                </a:lnTo>
                <a:lnTo>
                  <a:pt x="1016606" y="247142"/>
                </a:lnTo>
                <a:lnTo>
                  <a:pt x="998207" y="247142"/>
                </a:lnTo>
                <a:lnTo>
                  <a:pt x="987912" y="244157"/>
                </a:lnTo>
                <a:lnTo>
                  <a:pt x="980427" y="236601"/>
                </a:lnTo>
                <a:lnTo>
                  <a:pt x="972649" y="228941"/>
                </a:lnTo>
                <a:lnTo>
                  <a:pt x="972842" y="228941"/>
                </a:lnTo>
                <a:lnTo>
                  <a:pt x="961123" y="225298"/>
                </a:lnTo>
                <a:close/>
              </a:path>
              <a:path w="1115059" h="275589">
                <a:moveTo>
                  <a:pt x="1023607" y="73152"/>
                </a:moveTo>
                <a:lnTo>
                  <a:pt x="936993" y="73152"/>
                </a:lnTo>
                <a:lnTo>
                  <a:pt x="936993" y="80772"/>
                </a:lnTo>
                <a:lnTo>
                  <a:pt x="946264" y="86133"/>
                </a:lnTo>
                <a:lnTo>
                  <a:pt x="953501" y="93853"/>
                </a:lnTo>
                <a:lnTo>
                  <a:pt x="958996" y="102381"/>
                </a:lnTo>
                <a:lnTo>
                  <a:pt x="963409" y="110744"/>
                </a:lnTo>
                <a:lnTo>
                  <a:pt x="1015733" y="212344"/>
                </a:lnTo>
                <a:lnTo>
                  <a:pt x="1014352" y="225103"/>
                </a:lnTo>
                <a:lnTo>
                  <a:pt x="1010589" y="236124"/>
                </a:lnTo>
                <a:lnTo>
                  <a:pt x="1005017" y="243955"/>
                </a:lnTo>
                <a:lnTo>
                  <a:pt x="998207" y="247142"/>
                </a:lnTo>
                <a:lnTo>
                  <a:pt x="1016606" y="247142"/>
                </a:lnTo>
                <a:lnTo>
                  <a:pt x="1023575" y="234442"/>
                </a:lnTo>
                <a:lnTo>
                  <a:pt x="1033513" y="212344"/>
                </a:lnTo>
                <a:lnTo>
                  <a:pt x="1054116" y="168656"/>
                </a:lnTo>
                <a:lnTo>
                  <a:pt x="1043927" y="168656"/>
                </a:lnTo>
                <a:lnTo>
                  <a:pt x="1013193" y="113538"/>
                </a:lnTo>
                <a:lnTo>
                  <a:pt x="1010677" y="105525"/>
                </a:lnTo>
                <a:lnTo>
                  <a:pt x="1010970" y="95916"/>
                </a:lnTo>
                <a:lnTo>
                  <a:pt x="1014979" y="86927"/>
                </a:lnTo>
                <a:lnTo>
                  <a:pt x="1023607" y="80772"/>
                </a:lnTo>
                <a:lnTo>
                  <a:pt x="1023607" y="73152"/>
                </a:lnTo>
                <a:close/>
              </a:path>
              <a:path w="1115059" h="275589">
                <a:moveTo>
                  <a:pt x="909968" y="79502"/>
                </a:moveTo>
                <a:lnTo>
                  <a:pt x="865378" y="79502"/>
                </a:lnTo>
                <a:lnTo>
                  <a:pt x="874577" y="83875"/>
                </a:lnTo>
                <a:lnTo>
                  <a:pt x="878966" y="94297"/>
                </a:lnTo>
                <a:lnTo>
                  <a:pt x="880308" y="106719"/>
                </a:lnTo>
                <a:lnTo>
                  <a:pt x="880363" y="118364"/>
                </a:lnTo>
                <a:lnTo>
                  <a:pt x="851574" y="122749"/>
                </a:lnTo>
                <a:lnTo>
                  <a:pt x="823976" y="133064"/>
                </a:lnTo>
                <a:lnTo>
                  <a:pt x="803425" y="150760"/>
                </a:lnTo>
                <a:lnTo>
                  <a:pt x="795782" y="177292"/>
                </a:lnTo>
                <a:lnTo>
                  <a:pt x="799595" y="193377"/>
                </a:lnTo>
                <a:lnTo>
                  <a:pt x="808958" y="204247"/>
                </a:lnTo>
                <a:lnTo>
                  <a:pt x="822463" y="210403"/>
                </a:lnTo>
                <a:lnTo>
                  <a:pt x="838708" y="212344"/>
                </a:lnTo>
                <a:lnTo>
                  <a:pt x="850284" y="211494"/>
                </a:lnTo>
                <a:lnTo>
                  <a:pt x="861409" y="208788"/>
                </a:lnTo>
                <a:lnTo>
                  <a:pt x="871533" y="203985"/>
                </a:lnTo>
                <a:lnTo>
                  <a:pt x="880110" y="196850"/>
                </a:lnTo>
                <a:lnTo>
                  <a:pt x="945134" y="196850"/>
                </a:lnTo>
                <a:lnTo>
                  <a:pt x="945134" y="195834"/>
                </a:lnTo>
                <a:lnTo>
                  <a:pt x="937307" y="194246"/>
                </a:lnTo>
                <a:lnTo>
                  <a:pt x="935152" y="192532"/>
                </a:lnTo>
                <a:lnTo>
                  <a:pt x="863091" y="192532"/>
                </a:lnTo>
                <a:lnTo>
                  <a:pt x="855344" y="190583"/>
                </a:lnTo>
                <a:lnTo>
                  <a:pt x="849693" y="185324"/>
                </a:lnTo>
                <a:lnTo>
                  <a:pt x="846232" y="177637"/>
                </a:lnTo>
                <a:lnTo>
                  <a:pt x="845090" y="168656"/>
                </a:lnTo>
                <a:lnTo>
                  <a:pt x="845058" y="168402"/>
                </a:lnTo>
                <a:lnTo>
                  <a:pt x="847967" y="153336"/>
                </a:lnTo>
                <a:lnTo>
                  <a:pt x="855757" y="141795"/>
                </a:lnTo>
                <a:lnTo>
                  <a:pt x="867025" y="133397"/>
                </a:lnTo>
                <a:lnTo>
                  <a:pt x="880363" y="127762"/>
                </a:lnTo>
                <a:lnTo>
                  <a:pt x="926591" y="127762"/>
                </a:lnTo>
                <a:lnTo>
                  <a:pt x="926527" y="110744"/>
                </a:lnTo>
                <a:lnTo>
                  <a:pt x="921238" y="90019"/>
                </a:lnTo>
                <a:lnTo>
                  <a:pt x="909968" y="79502"/>
                </a:lnTo>
                <a:close/>
              </a:path>
              <a:path w="1115059" h="275589">
                <a:moveTo>
                  <a:pt x="945134" y="196850"/>
                </a:moveTo>
                <a:lnTo>
                  <a:pt x="880110" y="196850"/>
                </a:lnTo>
                <a:lnTo>
                  <a:pt x="880110" y="207010"/>
                </a:lnTo>
                <a:lnTo>
                  <a:pt x="883666" y="212344"/>
                </a:lnTo>
                <a:lnTo>
                  <a:pt x="945134" y="204724"/>
                </a:lnTo>
                <a:lnTo>
                  <a:pt x="945134" y="196850"/>
                </a:lnTo>
                <a:close/>
              </a:path>
              <a:path w="1115059" h="275589">
                <a:moveTo>
                  <a:pt x="926591" y="127762"/>
                </a:moveTo>
                <a:lnTo>
                  <a:pt x="880363" y="127762"/>
                </a:lnTo>
                <a:lnTo>
                  <a:pt x="880263" y="150760"/>
                </a:lnTo>
                <a:lnTo>
                  <a:pt x="880167" y="168402"/>
                </a:lnTo>
                <a:lnTo>
                  <a:pt x="880110" y="185928"/>
                </a:lnTo>
                <a:lnTo>
                  <a:pt x="875538" y="190246"/>
                </a:lnTo>
                <a:lnTo>
                  <a:pt x="869950" y="192532"/>
                </a:lnTo>
                <a:lnTo>
                  <a:pt x="935152" y="192532"/>
                </a:lnTo>
                <a:lnTo>
                  <a:pt x="931481" y="189611"/>
                </a:lnTo>
                <a:lnTo>
                  <a:pt x="927846" y="182689"/>
                </a:lnTo>
                <a:lnTo>
                  <a:pt x="926591" y="174244"/>
                </a:lnTo>
                <a:lnTo>
                  <a:pt x="926591" y="127762"/>
                </a:lnTo>
                <a:close/>
              </a:path>
              <a:path w="1115059" h="275589">
                <a:moveTo>
                  <a:pt x="1114793" y="73152"/>
                </a:moveTo>
                <a:lnTo>
                  <a:pt x="1053325" y="73152"/>
                </a:lnTo>
                <a:lnTo>
                  <a:pt x="1053325" y="80772"/>
                </a:lnTo>
                <a:lnTo>
                  <a:pt x="1061917" y="86431"/>
                </a:lnTo>
                <a:lnTo>
                  <a:pt x="1067200" y="95567"/>
                </a:lnTo>
                <a:lnTo>
                  <a:pt x="1068716" y="106719"/>
                </a:lnTo>
                <a:lnTo>
                  <a:pt x="1066025" y="118364"/>
                </a:lnTo>
                <a:lnTo>
                  <a:pt x="1044038" y="168402"/>
                </a:lnTo>
                <a:lnTo>
                  <a:pt x="1043927" y="168656"/>
                </a:lnTo>
                <a:lnTo>
                  <a:pt x="1054116" y="168656"/>
                </a:lnTo>
                <a:lnTo>
                  <a:pt x="1075677" y="122936"/>
                </a:lnTo>
                <a:lnTo>
                  <a:pt x="1104359" y="85002"/>
                </a:lnTo>
                <a:lnTo>
                  <a:pt x="1114793" y="80772"/>
                </a:lnTo>
                <a:lnTo>
                  <a:pt x="1114793" y="73152"/>
                </a:lnTo>
                <a:close/>
              </a:path>
              <a:path w="1115059" h="275589">
                <a:moveTo>
                  <a:pt x="867410" y="69088"/>
                </a:moveTo>
                <a:lnTo>
                  <a:pt x="848074" y="70286"/>
                </a:lnTo>
                <a:lnTo>
                  <a:pt x="827024" y="75057"/>
                </a:lnTo>
                <a:lnTo>
                  <a:pt x="809974" y="85161"/>
                </a:lnTo>
                <a:lnTo>
                  <a:pt x="802644" y="102381"/>
                </a:lnTo>
                <a:lnTo>
                  <a:pt x="804195" y="109759"/>
                </a:lnTo>
                <a:lnTo>
                  <a:pt x="808608" y="115633"/>
                </a:lnTo>
                <a:lnTo>
                  <a:pt x="814927" y="119507"/>
                </a:lnTo>
                <a:lnTo>
                  <a:pt x="822197" y="120904"/>
                </a:lnTo>
                <a:lnTo>
                  <a:pt x="837981" y="114434"/>
                </a:lnTo>
                <a:lnTo>
                  <a:pt x="846550" y="100203"/>
                </a:lnTo>
                <a:lnTo>
                  <a:pt x="853655" y="86133"/>
                </a:lnTo>
                <a:lnTo>
                  <a:pt x="853737" y="85971"/>
                </a:lnTo>
                <a:lnTo>
                  <a:pt x="865378" y="79502"/>
                </a:lnTo>
                <a:lnTo>
                  <a:pt x="909968" y="79502"/>
                </a:lnTo>
                <a:lnTo>
                  <a:pt x="907383" y="77089"/>
                </a:lnTo>
                <a:lnTo>
                  <a:pt x="888337" y="70635"/>
                </a:lnTo>
                <a:lnTo>
                  <a:pt x="867410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146256" y="2256906"/>
            <a:ext cx="1550670" cy="275590"/>
          </a:xfrm>
          <a:custGeom>
            <a:avLst/>
            <a:gdLst/>
            <a:ahLst/>
            <a:cxnLst/>
            <a:rect l="l" t="t" r="r" b="b"/>
            <a:pathLst>
              <a:path w="1550670" h="275589">
                <a:moveTo>
                  <a:pt x="366522" y="69087"/>
                </a:moveTo>
                <a:lnTo>
                  <a:pt x="335244" y="73949"/>
                </a:lnTo>
                <a:lnTo>
                  <a:pt x="311753" y="88169"/>
                </a:lnTo>
                <a:lnTo>
                  <a:pt x="296977" y="111200"/>
                </a:lnTo>
                <a:lnTo>
                  <a:pt x="291846" y="142493"/>
                </a:lnTo>
                <a:lnTo>
                  <a:pt x="296743" y="171985"/>
                </a:lnTo>
                <a:lnTo>
                  <a:pt x="310832" y="194024"/>
                </a:lnTo>
                <a:lnTo>
                  <a:pt x="333208" y="207823"/>
                </a:lnTo>
                <a:lnTo>
                  <a:pt x="362966" y="212597"/>
                </a:lnTo>
                <a:lnTo>
                  <a:pt x="381047" y="210593"/>
                </a:lnTo>
                <a:lnTo>
                  <a:pt x="398462" y="204565"/>
                </a:lnTo>
                <a:lnTo>
                  <a:pt x="413686" y="194488"/>
                </a:lnTo>
                <a:lnTo>
                  <a:pt x="419617" y="187197"/>
                </a:lnTo>
                <a:lnTo>
                  <a:pt x="385064" y="187197"/>
                </a:lnTo>
                <a:lnTo>
                  <a:pt x="366830" y="184118"/>
                </a:lnTo>
                <a:lnTo>
                  <a:pt x="366301" y="184118"/>
                </a:lnTo>
                <a:lnTo>
                  <a:pt x="352996" y="175132"/>
                </a:lnTo>
                <a:lnTo>
                  <a:pt x="344916" y="161694"/>
                </a:lnTo>
                <a:lnTo>
                  <a:pt x="341122" y="144779"/>
                </a:lnTo>
                <a:lnTo>
                  <a:pt x="427990" y="136397"/>
                </a:lnTo>
                <a:lnTo>
                  <a:pt x="427990" y="135635"/>
                </a:lnTo>
                <a:lnTo>
                  <a:pt x="340614" y="135635"/>
                </a:lnTo>
                <a:lnTo>
                  <a:pt x="340661" y="132079"/>
                </a:lnTo>
                <a:lnTo>
                  <a:pt x="341189" y="117875"/>
                </a:lnTo>
                <a:lnTo>
                  <a:pt x="344265" y="100425"/>
                </a:lnTo>
                <a:lnTo>
                  <a:pt x="351865" y="86165"/>
                </a:lnTo>
                <a:lnTo>
                  <a:pt x="366014" y="80263"/>
                </a:lnTo>
                <a:lnTo>
                  <a:pt x="402374" y="80263"/>
                </a:lnTo>
                <a:lnTo>
                  <a:pt x="392521" y="73679"/>
                </a:lnTo>
                <a:lnTo>
                  <a:pt x="366522" y="69087"/>
                </a:lnTo>
                <a:close/>
              </a:path>
              <a:path w="1550670" h="275589">
                <a:moveTo>
                  <a:pt x="93218" y="17779"/>
                </a:moveTo>
                <a:lnTo>
                  <a:pt x="0" y="17779"/>
                </a:lnTo>
                <a:lnTo>
                  <a:pt x="0" y="25399"/>
                </a:lnTo>
                <a:lnTo>
                  <a:pt x="9413" y="30797"/>
                </a:lnTo>
                <a:lnTo>
                  <a:pt x="16827" y="38480"/>
                </a:lnTo>
                <a:lnTo>
                  <a:pt x="22431" y="47116"/>
                </a:lnTo>
                <a:lnTo>
                  <a:pt x="26416" y="55371"/>
                </a:lnTo>
                <a:lnTo>
                  <a:pt x="91694" y="212343"/>
                </a:lnTo>
                <a:lnTo>
                  <a:pt x="109473" y="212343"/>
                </a:lnTo>
                <a:lnTo>
                  <a:pt x="131022" y="156717"/>
                </a:lnTo>
                <a:lnTo>
                  <a:pt x="120142" y="156717"/>
                </a:lnTo>
                <a:lnTo>
                  <a:pt x="78740" y="58165"/>
                </a:lnTo>
                <a:lnTo>
                  <a:pt x="77407" y="50228"/>
                </a:lnTo>
                <a:lnTo>
                  <a:pt x="77910" y="47116"/>
                </a:lnTo>
                <a:lnTo>
                  <a:pt x="78988" y="40766"/>
                </a:lnTo>
                <a:lnTo>
                  <a:pt x="79025" y="40544"/>
                </a:lnTo>
                <a:lnTo>
                  <a:pt x="84133" y="31555"/>
                </a:lnTo>
                <a:lnTo>
                  <a:pt x="93218" y="25399"/>
                </a:lnTo>
                <a:lnTo>
                  <a:pt x="93218" y="17779"/>
                </a:lnTo>
                <a:close/>
              </a:path>
              <a:path w="1550670" h="275589">
                <a:moveTo>
                  <a:pt x="204617" y="99631"/>
                </a:moveTo>
                <a:lnTo>
                  <a:pt x="153188" y="99631"/>
                </a:lnTo>
                <a:lnTo>
                  <a:pt x="200152" y="212343"/>
                </a:lnTo>
                <a:lnTo>
                  <a:pt x="217932" y="212343"/>
                </a:lnTo>
                <a:lnTo>
                  <a:pt x="239499" y="156717"/>
                </a:lnTo>
                <a:lnTo>
                  <a:pt x="228600" y="156717"/>
                </a:lnTo>
                <a:lnTo>
                  <a:pt x="204617" y="99631"/>
                </a:lnTo>
                <a:close/>
              </a:path>
              <a:path w="1550670" h="275589">
                <a:moveTo>
                  <a:pt x="421894" y="173989"/>
                </a:moveTo>
                <a:lnTo>
                  <a:pt x="413924" y="180018"/>
                </a:lnTo>
                <a:lnTo>
                  <a:pt x="404812" y="184118"/>
                </a:lnTo>
                <a:lnTo>
                  <a:pt x="395033" y="186455"/>
                </a:lnTo>
                <a:lnTo>
                  <a:pt x="385064" y="187197"/>
                </a:lnTo>
                <a:lnTo>
                  <a:pt x="419617" y="187197"/>
                </a:lnTo>
                <a:lnTo>
                  <a:pt x="425195" y="180339"/>
                </a:lnTo>
                <a:lnTo>
                  <a:pt x="421894" y="173989"/>
                </a:lnTo>
                <a:close/>
              </a:path>
              <a:path w="1550670" h="275589">
                <a:moveTo>
                  <a:pt x="202184" y="17779"/>
                </a:moveTo>
                <a:lnTo>
                  <a:pt x="108457" y="17779"/>
                </a:lnTo>
                <a:lnTo>
                  <a:pt x="108457" y="25399"/>
                </a:lnTo>
                <a:lnTo>
                  <a:pt x="117871" y="30797"/>
                </a:lnTo>
                <a:lnTo>
                  <a:pt x="125285" y="38480"/>
                </a:lnTo>
                <a:lnTo>
                  <a:pt x="130889" y="47116"/>
                </a:lnTo>
                <a:lnTo>
                  <a:pt x="134874" y="55371"/>
                </a:lnTo>
                <a:lnTo>
                  <a:pt x="147320" y="85343"/>
                </a:lnTo>
                <a:lnTo>
                  <a:pt x="120142" y="156717"/>
                </a:lnTo>
                <a:lnTo>
                  <a:pt x="131022" y="156717"/>
                </a:lnTo>
                <a:lnTo>
                  <a:pt x="153137" y="99631"/>
                </a:lnTo>
                <a:lnTo>
                  <a:pt x="204617" y="99631"/>
                </a:lnTo>
                <a:lnTo>
                  <a:pt x="187198" y="58165"/>
                </a:lnTo>
                <a:lnTo>
                  <a:pt x="185844" y="50228"/>
                </a:lnTo>
                <a:lnTo>
                  <a:pt x="187420" y="40766"/>
                </a:lnTo>
                <a:lnTo>
                  <a:pt x="192377" y="31876"/>
                </a:lnTo>
                <a:lnTo>
                  <a:pt x="201168" y="25653"/>
                </a:lnTo>
                <a:lnTo>
                  <a:pt x="201422" y="25399"/>
                </a:lnTo>
                <a:lnTo>
                  <a:pt x="202184" y="25399"/>
                </a:lnTo>
                <a:lnTo>
                  <a:pt x="202184" y="17779"/>
                </a:lnTo>
                <a:close/>
              </a:path>
              <a:path w="1550670" h="275589">
                <a:moveTo>
                  <a:pt x="310642" y="17779"/>
                </a:moveTo>
                <a:lnTo>
                  <a:pt x="247142" y="17779"/>
                </a:lnTo>
                <a:lnTo>
                  <a:pt x="247142" y="25399"/>
                </a:lnTo>
                <a:lnTo>
                  <a:pt x="256305" y="31130"/>
                </a:lnTo>
                <a:lnTo>
                  <a:pt x="262921" y="40385"/>
                </a:lnTo>
                <a:lnTo>
                  <a:pt x="265606" y="50228"/>
                </a:lnTo>
                <a:lnTo>
                  <a:pt x="265951" y="51653"/>
                </a:lnTo>
                <a:lnTo>
                  <a:pt x="264414" y="62991"/>
                </a:lnTo>
                <a:lnTo>
                  <a:pt x="228600" y="156717"/>
                </a:lnTo>
                <a:lnTo>
                  <a:pt x="239499" y="156717"/>
                </a:lnTo>
                <a:lnTo>
                  <a:pt x="274066" y="67563"/>
                </a:lnTo>
                <a:lnTo>
                  <a:pt x="300283" y="29737"/>
                </a:lnTo>
                <a:lnTo>
                  <a:pt x="310642" y="25399"/>
                </a:lnTo>
                <a:lnTo>
                  <a:pt x="310642" y="17779"/>
                </a:lnTo>
                <a:close/>
              </a:path>
              <a:path w="1550670" h="275589">
                <a:moveTo>
                  <a:pt x="402374" y="80263"/>
                </a:moveTo>
                <a:lnTo>
                  <a:pt x="366014" y="80263"/>
                </a:lnTo>
                <a:lnTo>
                  <a:pt x="376705" y="86018"/>
                </a:lnTo>
                <a:lnTo>
                  <a:pt x="382397" y="99631"/>
                </a:lnTo>
                <a:lnTo>
                  <a:pt x="384659" y="115625"/>
                </a:lnTo>
                <a:lnTo>
                  <a:pt x="385064" y="128523"/>
                </a:lnTo>
                <a:lnTo>
                  <a:pt x="340614" y="135635"/>
                </a:lnTo>
                <a:lnTo>
                  <a:pt x="427990" y="135635"/>
                </a:lnTo>
                <a:lnTo>
                  <a:pt x="427990" y="132079"/>
                </a:lnTo>
                <a:lnTo>
                  <a:pt x="423850" y="106485"/>
                </a:lnTo>
                <a:lnTo>
                  <a:pt x="411829" y="86582"/>
                </a:lnTo>
                <a:lnTo>
                  <a:pt x="402374" y="80263"/>
                </a:lnTo>
                <a:close/>
              </a:path>
              <a:path w="1550670" h="275589">
                <a:moveTo>
                  <a:pt x="510794" y="69087"/>
                </a:moveTo>
                <a:lnTo>
                  <a:pt x="479631" y="74211"/>
                </a:lnTo>
                <a:lnTo>
                  <a:pt x="457136" y="88931"/>
                </a:lnTo>
                <a:lnTo>
                  <a:pt x="443499" y="112271"/>
                </a:lnTo>
                <a:lnTo>
                  <a:pt x="438912" y="143255"/>
                </a:lnTo>
                <a:lnTo>
                  <a:pt x="442753" y="171088"/>
                </a:lnTo>
                <a:lnTo>
                  <a:pt x="454406" y="192944"/>
                </a:lnTo>
                <a:lnTo>
                  <a:pt x="474059" y="207228"/>
                </a:lnTo>
                <a:lnTo>
                  <a:pt x="501904" y="212343"/>
                </a:lnTo>
                <a:lnTo>
                  <a:pt x="511817" y="211784"/>
                </a:lnTo>
                <a:lnTo>
                  <a:pt x="521779" y="209962"/>
                </a:lnTo>
                <a:lnTo>
                  <a:pt x="531264" y="206664"/>
                </a:lnTo>
                <a:lnTo>
                  <a:pt x="539750" y="201675"/>
                </a:lnTo>
                <a:lnTo>
                  <a:pt x="601980" y="201675"/>
                </a:lnTo>
                <a:lnTo>
                  <a:pt x="601980" y="196087"/>
                </a:lnTo>
                <a:lnTo>
                  <a:pt x="517398" y="196087"/>
                </a:lnTo>
                <a:lnTo>
                  <a:pt x="501475" y="190067"/>
                </a:lnTo>
                <a:lnTo>
                  <a:pt x="492696" y="175355"/>
                </a:lnTo>
                <a:lnTo>
                  <a:pt x="488965" y="156975"/>
                </a:lnTo>
                <a:lnTo>
                  <a:pt x="488188" y="139953"/>
                </a:lnTo>
                <a:lnTo>
                  <a:pt x="488719" y="123019"/>
                </a:lnTo>
                <a:lnTo>
                  <a:pt x="491825" y="103631"/>
                </a:lnTo>
                <a:lnTo>
                  <a:pt x="491870" y="103346"/>
                </a:lnTo>
                <a:lnTo>
                  <a:pt x="499975" y="87054"/>
                </a:lnTo>
                <a:lnTo>
                  <a:pt x="515366" y="80263"/>
                </a:lnTo>
                <a:lnTo>
                  <a:pt x="583438" y="80263"/>
                </a:lnTo>
                <a:lnTo>
                  <a:pt x="583438" y="76707"/>
                </a:lnTo>
                <a:lnTo>
                  <a:pt x="537464" y="76707"/>
                </a:lnTo>
                <a:lnTo>
                  <a:pt x="531153" y="73588"/>
                </a:lnTo>
                <a:lnTo>
                  <a:pt x="524510" y="71183"/>
                </a:lnTo>
                <a:lnTo>
                  <a:pt x="517675" y="69635"/>
                </a:lnTo>
                <a:lnTo>
                  <a:pt x="510794" y="69087"/>
                </a:lnTo>
                <a:close/>
              </a:path>
              <a:path w="1550670" h="275589">
                <a:moveTo>
                  <a:pt x="601980" y="201675"/>
                </a:moveTo>
                <a:lnTo>
                  <a:pt x="539750" y="201675"/>
                </a:lnTo>
                <a:lnTo>
                  <a:pt x="540700" y="206664"/>
                </a:lnTo>
                <a:lnTo>
                  <a:pt x="540766" y="207009"/>
                </a:lnTo>
                <a:lnTo>
                  <a:pt x="544322" y="212343"/>
                </a:lnTo>
                <a:lnTo>
                  <a:pt x="601980" y="204723"/>
                </a:lnTo>
                <a:lnTo>
                  <a:pt x="601980" y="201675"/>
                </a:lnTo>
                <a:close/>
              </a:path>
              <a:path w="1550670" h="275589">
                <a:moveTo>
                  <a:pt x="583438" y="104901"/>
                </a:moveTo>
                <a:lnTo>
                  <a:pt x="537210" y="104901"/>
                </a:lnTo>
                <a:lnTo>
                  <a:pt x="537152" y="123019"/>
                </a:lnTo>
                <a:lnTo>
                  <a:pt x="537045" y="156975"/>
                </a:lnTo>
                <a:lnTo>
                  <a:pt x="536956" y="185165"/>
                </a:lnTo>
                <a:lnTo>
                  <a:pt x="532638" y="192023"/>
                </a:lnTo>
                <a:lnTo>
                  <a:pt x="525526" y="196087"/>
                </a:lnTo>
                <a:lnTo>
                  <a:pt x="601980" y="196087"/>
                </a:lnTo>
                <a:lnTo>
                  <a:pt x="601980" y="195833"/>
                </a:lnTo>
                <a:lnTo>
                  <a:pt x="594153" y="194246"/>
                </a:lnTo>
                <a:lnTo>
                  <a:pt x="588327" y="189610"/>
                </a:lnTo>
                <a:lnTo>
                  <a:pt x="584692" y="182689"/>
                </a:lnTo>
                <a:lnTo>
                  <a:pt x="583438" y="174243"/>
                </a:lnTo>
                <a:lnTo>
                  <a:pt x="583438" y="104901"/>
                </a:lnTo>
                <a:close/>
              </a:path>
              <a:path w="1550670" h="275589">
                <a:moveTo>
                  <a:pt x="583438" y="80263"/>
                </a:moveTo>
                <a:lnTo>
                  <a:pt x="515366" y="80263"/>
                </a:lnTo>
                <a:lnTo>
                  <a:pt x="523561" y="82379"/>
                </a:lnTo>
                <a:lnTo>
                  <a:pt x="530447" y="87852"/>
                </a:lnTo>
                <a:lnTo>
                  <a:pt x="535189" y="95373"/>
                </a:lnTo>
                <a:lnTo>
                  <a:pt x="536894" y="103346"/>
                </a:lnTo>
                <a:lnTo>
                  <a:pt x="536956" y="106171"/>
                </a:lnTo>
                <a:lnTo>
                  <a:pt x="537210" y="104901"/>
                </a:lnTo>
                <a:lnTo>
                  <a:pt x="583438" y="104901"/>
                </a:lnTo>
                <a:lnTo>
                  <a:pt x="583438" y="80263"/>
                </a:lnTo>
                <a:close/>
              </a:path>
              <a:path w="1550670" h="275589">
                <a:moveTo>
                  <a:pt x="577850" y="0"/>
                </a:moveTo>
                <a:lnTo>
                  <a:pt x="564122" y="6707"/>
                </a:lnTo>
                <a:lnTo>
                  <a:pt x="548417" y="12128"/>
                </a:lnTo>
                <a:lnTo>
                  <a:pt x="532380" y="15930"/>
                </a:lnTo>
                <a:lnTo>
                  <a:pt x="517652" y="17779"/>
                </a:lnTo>
                <a:lnTo>
                  <a:pt x="517652" y="25399"/>
                </a:lnTo>
                <a:lnTo>
                  <a:pt x="527712" y="30424"/>
                </a:lnTo>
                <a:lnTo>
                  <a:pt x="533749" y="40258"/>
                </a:lnTo>
                <a:lnTo>
                  <a:pt x="536690" y="52189"/>
                </a:lnTo>
                <a:lnTo>
                  <a:pt x="537464" y="63499"/>
                </a:lnTo>
                <a:lnTo>
                  <a:pt x="537464" y="76707"/>
                </a:lnTo>
                <a:lnTo>
                  <a:pt x="583438" y="76707"/>
                </a:lnTo>
                <a:lnTo>
                  <a:pt x="583438" y="3809"/>
                </a:lnTo>
                <a:lnTo>
                  <a:pt x="577850" y="0"/>
                </a:lnTo>
                <a:close/>
              </a:path>
              <a:path w="1550670" h="275589">
                <a:moveTo>
                  <a:pt x="663956" y="69341"/>
                </a:moveTo>
                <a:lnTo>
                  <a:pt x="650791" y="75763"/>
                </a:lnTo>
                <a:lnTo>
                  <a:pt x="635222" y="81089"/>
                </a:lnTo>
                <a:lnTo>
                  <a:pt x="618843" y="84986"/>
                </a:lnTo>
                <a:lnTo>
                  <a:pt x="603250" y="87121"/>
                </a:lnTo>
                <a:lnTo>
                  <a:pt x="603250" y="94741"/>
                </a:lnTo>
                <a:lnTo>
                  <a:pt x="613096" y="98532"/>
                </a:lnTo>
                <a:lnTo>
                  <a:pt x="619156" y="105822"/>
                </a:lnTo>
                <a:lnTo>
                  <a:pt x="622216" y="115637"/>
                </a:lnTo>
                <a:lnTo>
                  <a:pt x="623062" y="126999"/>
                </a:lnTo>
                <a:lnTo>
                  <a:pt x="623062" y="174751"/>
                </a:lnTo>
                <a:lnTo>
                  <a:pt x="621735" y="183149"/>
                </a:lnTo>
                <a:lnTo>
                  <a:pt x="617838" y="191452"/>
                </a:lnTo>
                <a:lnTo>
                  <a:pt x="611550" y="198897"/>
                </a:lnTo>
                <a:lnTo>
                  <a:pt x="603250" y="204723"/>
                </a:lnTo>
                <a:lnTo>
                  <a:pt x="603250" y="212343"/>
                </a:lnTo>
                <a:lnTo>
                  <a:pt x="688594" y="212343"/>
                </a:lnTo>
                <a:lnTo>
                  <a:pt x="688594" y="204723"/>
                </a:lnTo>
                <a:lnTo>
                  <a:pt x="680327" y="198897"/>
                </a:lnTo>
                <a:lnTo>
                  <a:pt x="674274" y="191452"/>
                </a:lnTo>
                <a:lnTo>
                  <a:pt x="670556" y="183149"/>
                </a:lnTo>
                <a:lnTo>
                  <a:pt x="669290" y="174751"/>
                </a:lnTo>
                <a:lnTo>
                  <a:pt x="669447" y="126999"/>
                </a:lnTo>
                <a:lnTo>
                  <a:pt x="669544" y="97535"/>
                </a:lnTo>
                <a:lnTo>
                  <a:pt x="676910" y="90677"/>
                </a:lnTo>
                <a:lnTo>
                  <a:pt x="681228" y="87883"/>
                </a:lnTo>
                <a:lnTo>
                  <a:pt x="756565" y="87883"/>
                </a:lnTo>
                <a:lnTo>
                  <a:pt x="754384" y="85343"/>
                </a:lnTo>
                <a:lnTo>
                  <a:pt x="669544" y="85343"/>
                </a:lnTo>
                <a:lnTo>
                  <a:pt x="669544" y="73151"/>
                </a:lnTo>
                <a:lnTo>
                  <a:pt x="663956" y="69341"/>
                </a:lnTo>
                <a:close/>
              </a:path>
              <a:path w="1550670" h="275589">
                <a:moveTo>
                  <a:pt x="756565" y="87883"/>
                </a:moveTo>
                <a:lnTo>
                  <a:pt x="691642" y="87883"/>
                </a:lnTo>
                <a:lnTo>
                  <a:pt x="703901" y="90380"/>
                </a:lnTo>
                <a:lnTo>
                  <a:pt x="711803" y="97186"/>
                </a:lnTo>
                <a:lnTo>
                  <a:pt x="716037" y="107279"/>
                </a:lnTo>
                <a:lnTo>
                  <a:pt x="717296" y="119633"/>
                </a:lnTo>
                <a:lnTo>
                  <a:pt x="717296" y="174751"/>
                </a:lnTo>
                <a:lnTo>
                  <a:pt x="715736" y="184007"/>
                </a:lnTo>
                <a:lnTo>
                  <a:pt x="711485" y="192404"/>
                </a:lnTo>
                <a:lnTo>
                  <a:pt x="705187" y="199469"/>
                </a:lnTo>
                <a:lnTo>
                  <a:pt x="697484" y="204723"/>
                </a:lnTo>
                <a:lnTo>
                  <a:pt x="697484" y="212343"/>
                </a:lnTo>
                <a:lnTo>
                  <a:pt x="782828" y="212343"/>
                </a:lnTo>
                <a:lnTo>
                  <a:pt x="782828" y="204723"/>
                </a:lnTo>
                <a:lnTo>
                  <a:pt x="775255" y="199469"/>
                </a:lnTo>
                <a:lnTo>
                  <a:pt x="774743" y="198897"/>
                </a:lnTo>
                <a:lnTo>
                  <a:pt x="763524" y="174751"/>
                </a:lnTo>
                <a:lnTo>
                  <a:pt x="763524" y="109727"/>
                </a:lnTo>
                <a:lnTo>
                  <a:pt x="759471" y="91269"/>
                </a:lnTo>
                <a:lnTo>
                  <a:pt x="756565" y="87883"/>
                </a:lnTo>
                <a:close/>
              </a:path>
              <a:path w="1550670" h="275589">
                <a:moveTo>
                  <a:pt x="714502" y="69087"/>
                </a:moveTo>
                <a:lnTo>
                  <a:pt x="702512" y="70092"/>
                </a:lnTo>
                <a:lnTo>
                  <a:pt x="690524" y="73151"/>
                </a:lnTo>
                <a:lnTo>
                  <a:pt x="679390" y="78196"/>
                </a:lnTo>
                <a:lnTo>
                  <a:pt x="669544" y="85343"/>
                </a:lnTo>
                <a:lnTo>
                  <a:pt x="754384" y="85343"/>
                </a:lnTo>
                <a:lnTo>
                  <a:pt x="748633" y="78644"/>
                </a:lnTo>
                <a:lnTo>
                  <a:pt x="732984" y="71401"/>
                </a:lnTo>
                <a:lnTo>
                  <a:pt x="714502" y="69087"/>
                </a:lnTo>
                <a:close/>
              </a:path>
              <a:path w="1550670" h="275589">
                <a:moveTo>
                  <a:pt x="867397" y="69087"/>
                </a:moveTo>
                <a:lnTo>
                  <a:pt x="836119" y="73949"/>
                </a:lnTo>
                <a:lnTo>
                  <a:pt x="812628" y="88169"/>
                </a:lnTo>
                <a:lnTo>
                  <a:pt x="797852" y="111200"/>
                </a:lnTo>
                <a:lnTo>
                  <a:pt x="792721" y="142493"/>
                </a:lnTo>
                <a:lnTo>
                  <a:pt x="797618" y="171985"/>
                </a:lnTo>
                <a:lnTo>
                  <a:pt x="811707" y="194024"/>
                </a:lnTo>
                <a:lnTo>
                  <a:pt x="834083" y="207823"/>
                </a:lnTo>
                <a:lnTo>
                  <a:pt x="863841" y="212597"/>
                </a:lnTo>
                <a:lnTo>
                  <a:pt x="881922" y="210593"/>
                </a:lnTo>
                <a:lnTo>
                  <a:pt x="899337" y="204565"/>
                </a:lnTo>
                <a:lnTo>
                  <a:pt x="914561" y="194488"/>
                </a:lnTo>
                <a:lnTo>
                  <a:pt x="920492" y="187197"/>
                </a:lnTo>
                <a:lnTo>
                  <a:pt x="885939" y="187197"/>
                </a:lnTo>
                <a:lnTo>
                  <a:pt x="867705" y="184118"/>
                </a:lnTo>
                <a:lnTo>
                  <a:pt x="867176" y="184118"/>
                </a:lnTo>
                <a:lnTo>
                  <a:pt x="853871" y="175132"/>
                </a:lnTo>
                <a:lnTo>
                  <a:pt x="845791" y="161694"/>
                </a:lnTo>
                <a:lnTo>
                  <a:pt x="841997" y="144779"/>
                </a:lnTo>
                <a:lnTo>
                  <a:pt x="928865" y="136397"/>
                </a:lnTo>
                <a:lnTo>
                  <a:pt x="928865" y="135635"/>
                </a:lnTo>
                <a:lnTo>
                  <a:pt x="841489" y="135635"/>
                </a:lnTo>
                <a:lnTo>
                  <a:pt x="841536" y="132079"/>
                </a:lnTo>
                <a:lnTo>
                  <a:pt x="842064" y="117875"/>
                </a:lnTo>
                <a:lnTo>
                  <a:pt x="845140" y="100425"/>
                </a:lnTo>
                <a:lnTo>
                  <a:pt x="852740" y="86165"/>
                </a:lnTo>
                <a:lnTo>
                  <a:pt x="866889" y="80263"/>
                </a:lnTo>
                <a:lnTo>
                  <a:pt x="903249" y="80263"/>
                </a:lnTo>
                <a:lnTo>
                  <a:pt x="893396" y="73679"/>
                </a:lnTo>
                <a:lnTo>
                  <a:pt x="867397" y="69087"/>
                </a:lnTo>
                <a:close/>
              </a:path>
              <a:path w="1550670" h="275589">
                <a:moveTo>
                  <a:pt x="922769" y="173989"/>
                </a:moveTo>
                <a:lnTo>
                  <a:pt x="914800" y="180018"/>
                </a:lnTo>
                <a:lnTo>
                  <a:pt x="905687" y="184118"/>
                </a:lnTo>
                <a:lnTo>
                  <a:pt x="895908" y="186455"/>
                </a:lnTo>
                <a:lnTo>
                  <a:pt x="885939" y="187197"/>
                </a:lnTo>
                <a:lnTo>
                  <a:pt x="920492" y="187197"/>
                </a:lnTo>
                <a:lnTo>
                  <a:pt x="926071" y="180339"/>
                </a:lnTo>
                <a:lnTo>
                  <a:pt x="922769" y="173989"/>
                </a:lnTo>
                <a:close/>
              </a:path>
              <a:path w="1550670" h="275589">
                <a:moveTo>
                  <a:pt x="903249" y="80263"/>
                </a:moveTo>
                <a:lnTo>
                  <a:pt x="866889" y="80263"/>
                </a:lnTo>
                <a:lnTo>
                  <a:pt x="877581" y="86018"/>
                </a:lnTo>
                <a:lnTo>
                  <a:pt x="883272" y="99631"/>
                </a:lnTo>
                <a:lnTo>
                  <a:pt x="885534" y="115625"/>
                </a:lnTo>
                <a:lnTo>
                  <a:pt x="885939" y="128523"/>
                </a:lnTo>
                <a:lnTo>
                  <a:pt x="841489" y="135635"/>
                </a:lnTo>
                <a:lnTo>
                  <a:pt x="928865" y="135635"/>
                </a:lnTo>
                <a:lnTo>
                  <a:pt x="928865" y="132079"/>
                </a:lnTo>
                <a:lnTo>
                  <a:pt x="924725" y="106485"/>
                </a:lnTo>
                <a:lnTo>
                  <a:pt x="912704" y="86582"/>
                </a:lnTo>
                <a:lnTo>
                  <a:pt x="903249" y="80263"/>
                </a:lnTo>
                <a:close/>
              </a:path>
              <a:path w="1550670" h="275589">
                <a:moveTo>
                  <a:pt x="946137" y="163321"/>
                </a:moveTo>
                <a:lnTo>
                  <a:pt x="938517" y="201421"/>
                </a:lnTo>
                <a:lnTo>
                  <a:pt x="978343" y="214852"/>
                </a:lnTo>
                <a:lnTo>
                  <a:pt x="992873" y="215645"/>
                </a:lnTo>
                <a:lnTo>
                  <a:pt x="1014947" y="213955"/>
                </a:lnTo>
                <a:lnTo>
                  <a:pt x="1034783" y="207644"/>
                </a:lnTo>
                <a:lnTo>
                  <a:pt x="1035493" y="207009"/>
                </a:lnTo>
                <a:lnTo>
                  <a:pt x="993381" y="207009"/>
                </a:lnTo>
                <a:lnTo>
                  <a:pt x="976573" y="203303"/>
                </a:lnTo>
                <a:lnTo>
                  <a:pt x="964457" y="193547"/>
                </a:lnTo>
                <a:lnTo>
                  <a:pt x="956769" y="179792"/>
                </a:lnTo>
                <a:lnTo>
                  <a:pt x="953249" y="164083"/>
                </a:lnTo>
                <a:lnTo>
                  <a:pt x="946137" y="163321"/>
                </a:lnTo>
                <a:close/>
              </a:path>
              <a:path w="1550670" h="275589">
                <a:moveTo>
                  <a:pt x="1005065" y="69087"/>
                </a:moveTo>
                <a:lnTo>
                  <a:pt x="982137" y="71020"/>
                </a:lnTo>
                <a:lnTo>
                  <a:pt x="961663" y="77882"/>
                </a:lnTo>
                <a:lnTo>
                  <a:pt x="946950" y="91269"/>
                </a:lnTo>
                <a:lnTo>
                  <a:pt x="941311" y="112775"/>
                </a:lnTo>
                <a:lnTo>
                  <a:pt x="952574" y="140350"/>
                </a:lnTo>
                <a:lnTo>
                  <a:pt x="977315" y="156400"/>
                </a:lnTo>
                <a:lnTo>
                  <a:pt x="1001961" y="169497"/>
                </a:lnTo>
                <a:lnTo>
                  <a:pt x="1012939" y="188213"/>
                </a:lnTo>
                <a:lnTo>
                  <a:pt x="1011347" y="196187"/>
                </a:lnTo>
                <a:lnTo>
                  <a:pt x="1007256" y="202088"/>
                </a:lnTo>
                <a:lnTo>
                  <a:pt x="1001116" y="205751"/>
                </a:lnTo>
                <a:lnTo>
                  <a:pt x="993381" y="207009"/>
                </a:lnTo>
                <a:lnTo>
                  <a:pt x="1035493" y="207009"/>
                </a:lnTo>
                <a:lnTo>
                  <a:pt x="1049094" y="194857"/>
                </a:lnTo>
                <a:lnTo>
                  <a:pt x="1054595" y="173735"/>
                </a:lnTo>
                <a:lnTo>
                  <a:pt x="1043284" y="145272"/>
                </a:lnTo>
                <a:lnTo>
                  <a:pt x="1018400" y="129095"/>
                </a:lnTo>
                <a:lnTo>
                  <a:pt x="993516" y="115871"/>
                </a:lnTo>
                <a:lnTo>
                  <a:pt x="982205" y="96265"/>
                </a:lnTo>
                <a:lnTo>
                  <a:pt x="983622" y="88332"/>
                </a:lnTo>
                <a:lnTo>
                  <a:pt x="987634" y="82518"/>
                </a:lnTo>
                <a:lnTo>
                  <a:pt x="993885" y="78942"/>
                </a:lnTo>
                <a:lnTo>
                  <a:pt x="1002017" y="77723"/>
                </a:lnTo>
                <a:lnTo>
                  <a:pt x="1043226" y="77723"/>
                </a:lnTo>
                <a:lnTo>
                  <a:pt x="1041105" y="76588"/>
                </a:lnTo>
                <a:lnTo>
                  <a:pt x="1029036" y="72516"/>
                </a:lnTo>
                <a:lnTo>
                  <a:pt x="1016538" y="69969"/>
                </a:lnTo>
                <a:lnTo>
                  <a:pt x="1005065" y="69087"/>
                </a:lnTo>
                <a:close/>
              </a:path>
              <a:path w="1550670" h="275589">
                <a:moveTo>
                  <a:pt x="1043226" y="77723"/>
                </a:moveTo>
                <a:lnTo>
                  <a:pt x="1002017" y="77723"/>
                </a:lnTo>
                <a:lnTo>
                  <a:pt x="1013510" y="81033"/>
                </a:lnTo>
                <a:lnTo>
                  <a:pt x="1022718" y="90106"/>
                </a:lnTo>
                <a:lnTo>
                  <a:pt x="1029449" y="103655"/>
                </a:lnTo>
                <a:lnTo>
                  <a:pt x="1033513" y="120395"/>
                </a:lnTo>
                <a:lnTo>
                  <a:pt x="1040371" y="121411"/>
                </a:lnTo>
                <a:lnTo>
                  <a:pt x="1051293" y="82041"/>
                </a:lnTo>
                <a:lnTo>
                  <a:pt x="1043226" y="77723"/>
                </a:lnTo>
                <a:close/>
              </a:path>
              <a:path w="1550670" h="275589">
                <a:moveTo>
                  <a:pt x="1136129" y="69087"/>
                </a:moveTo>
                <a:lnTo>
                  <a:pt x="1104972" y="74211"/>
                </a:lnTo>
                <a:lnTo>
                  <a:pt x="1082476" y="88931"/>
                </a:lnTo>
                <a:lnTo>
                  <a:pt x="1068836" y="112271"/>
                </a:lnTo>
                <a:lnTo>
                  <a:pt x="1064247" y="143255"/>
                </a:lnTo>
                <a:lnTo>
                  <a:pt x="1068089" y="171088"/>
                </a:lnTo>
                <a:lnTo>
                  <a:pt x="1079742" y="192944"/>
                </a:lnTo>
                <a:lnTo>
                  <a:pt x="1099399" y="207228"/>
                </a:lnTo>
                <a:lnTo>
                  <a:pt x="1127252" y="212343"/>
                </a:lnTo>
                <a:lnTo>
                  <a:pt x="1137158" y="211784"/>
                </a:lnTo>
                <a:lnTo>
                  <a:pt x="1147117" y="209962"/>
                </a:lnTo>
                <a:lnTo>
                  <a:pt x="1156605" y="206664"/>
                </a:lnTo>
                <a:lnTo>
                  <a:pt x="1165098" y="201675"/>
                </a:lnTo>
                <a:lnTo>
                  <a:pt x="1227328" y="201675"/>
                </a:lnTo>
                <a:lnTo>
                  <a:pt x="1227328" y="196087"/>
                </a:lnTo>
                <a:lnTo>
                  <a:pt x="1142733" y="196087"/>
                </a:lnTo>
                <a:lnTo>
                  <a:pt x="1126812" y="190067"/>
                </a:lnTo>
                <a:lnTo>
                  <a:pt x="1118038" y="175355"/>
                </a:lnTo>
                <a:lnTo>
                  <a:pt x="1114311" y="156975"/>
                </a:lnTo>
                <a:lnTo>
                  <a:pt x="1113536" y="139953"/>
                </a:lnTo>
                <a:lnTo>
                  <a:pt x="1114067" y="123019"/>
                </a:lnTo>
                <a:lnTo>
                  <a:pt x="1140714" y="80263"/>
                </a:lnTo>
                <a:lnTo>
                  <a:pt x="1208786" y="80263"/>
                </a:lnTo>
                <a:lnTo>
                  <a:pt x="1208786" y="76707"/>
                </a:lnTo>
                <a:lnTo>
                  <a:pt x="1162812" y="76707"/>
                </a:lnTo>
                <a:lnTo>
                  <a:pt x="1156496" y="73588"/>
                </a:lnTo>
                <a:lnTo>
                  <a:pt x="1149851" y="71183"/>
                </a:lnTo>
                <a:lnTo>
                  <a:pt x="1143016" y="69635"/>
                </a:lnTo>
                <a:lnTo>
                  <a:pt x="1136129" y="69087"/>
                </a:lnTo>
                <a:close/>
              </a:path>
              <a:path w="1550670" h="275589">
                <a:moveTo>
                  <a:pt x="1227328" y="201675"/>
                </a:moveTo>
                <a:lnTo>
                  <a:pt x="1165098" y="201675"/>
                </a:lnTo>
                <a:lnTo>
                  <a:pt x="1166048" y="206664"/>
                </a:lnTo>
                <a:lnTo>
                  <a:pt x="1166114" y="207009"/>
                </a:lnTo>
                <a:lnTo>
                  <a:pt x="1169657" y="212343"/>
                </a:lnTo>
                <a:lnTo>
                  <a:pt x="1227328" y="204723"/>
                </a:lnTo>
                <a:lnTo>
                  <a:pt x="1227328" y="201675"/>
                </a:lnTo>
                <a:close/>
              </a:path>
              <a:path w="1550670" h="275589">
                <a:moveTo>
                  <a:pt x="1208786" y="104901"/>
                </a:moveTo>
                <a:lnTo>
                  <a:pt x="1162545" y="104901"/>
                </a:lnTo>
                <a:lnTo>
                  <a:pt x="1162487" y="123019"/>
                </a:lnTo>
                <a:lnTo>
                  <a:pt x="1162380" y="156975"/>
                </a:lnTo>
                <a:lnTo>
                  <a:pt x="1162291" y="185165"/>
                </a:lnTo>
                <a:lnTo>
                  <a:pt x="1157986" y="192023"/>
                </a:lnTo>
                <a:lnTo>
                  <a:pt x="1150874" y="196087"/>
                </a:lnTo>
                <a:lnTo>
                  <a:pt x="1227328" y="196087"/>
                </a:lnTo>
                <a:lnTo>
                  <a:pt x="1227328" y="195833"/>
                </a:lnTo>
                <a:lnTo>
                  <a:pt x="1219496" y="194246"/>
                </a:lnTo>
                <a:lnTo>
                  <a:pt x="1213670" y="189610"/>
                </a:lnTo>
                <a:lnTo>
                  <a:pt x="1210038" y="182689"/>
                </a:lnTo>
                <a:lnTo>
                  <a:pt x="1208786" y="174243"/>
                </a:lnTo>
                <a:lnTo>
                  <a:pt x="1208786" y="104901"/>
                </a:lnTo>
                <a:close/>
              </a:path>
              <a:path w="1550670" h="275589">
                <a:moveTo>
                  <a:pt x="1208786" y="80263"/>
                </a:moveTo>
                <a:lnTo>
                  <a:pt x="1140714" y="80263"/>
                </a:lnTo>
                <a:lnTo>
                  <a:pt x="1148902" y="82379"/>
                </a:lnTo>
                <a:lnTo>
                  <a:pt x="1155784" y="87852"/>
                </a:lnTo>
                <a:lnTo>
                  <a:pt x="1160525" y="95373"/>
                </a:lnTo>
                <a:lnTo>
                  <a:pt x="1162230" y="103346"/>
                </a:lnTo>
                <a:lnTo>
                  <a:pt x="1162291" y="106171"/>
                </a:lnTo>
                <a:lnTo>
                  <a:pt x="1162545" y="104901"/>
                </a:lnTo>
                <a:lnTo>
                  <a:pt x="1208786" y="104901"/>
                </a:lnTo>
                <a:lnTo>
                  <a:pt x="1208786" y="80263"/>
                </a:lnTo>
                <a:close/>
              </a:path>
              <a:path w="1550670" h="275589">
                <a:moveTo>
                  <a:pt x="1203198" y="0"/>
                </a:moveTo>
                <a:lnTo>
                  <a:pt x="1189462" y="6707"/>
                </a:lnTo>
                <a:lnTo>
                  <a:pt x="1173756" y="12128"/>
                </a:lnTo>
                <a:lnTo>
                  <a:pt x="1157720" y="15930"/>
                </a:lnTo>
                <a:lnTo>
                  <a:pt x="1143000" y="17779"/>
                </a:lnTo>
                <a:lnTo>
                  <a:pt x="1143000" y="25399"/>
                </a:lnTo>
                <a:lnTo>
                  <a:pt x="1153055" y="30424"/>
                </a:lnTo>
                <a:lnTo>
                  <a:pt x="1159092" y="40258"/>
                </a:lnTo>
                <a:lnTo>
                  <a:pt x="1162036" y="52189"/>
                </a:lnTo>
                <a:lnTo>
                  <a:pt x="1162812" y="63499"/>
                </a:lnTo>
                <a:lnTo>
                  <a:pt x="1162812" y="76707"/>
                </a:lnTo>
                <a:lnTo>
                  <a:pt x="1208786" y="76707"/>
                </a:lnTo>
                <a:lnTo>
                  <a:pt x="1208786" y="3809"/>
                </a:lnTo>
                <a:lnTo>
                  <a:pt x="1203198" y="0"/>
                </a:lnTo>
                <a:close/>
              </a:path>
              <a:path w="1550670" h="275589">
                <a:moveTo>
                  <a:pt x="1396987" y="225297"/>
                </a:moveTo>
                <a:lnTo>
                  <a:pt x="1384942" y="228941"/>
                </a:lnTo>
                <a:lnTo>
                  <a:pt x="1377588" y="238061"/>
                </a:lnTo>
                <a:lnTo>
                  <a:pt x="1375806" y="249943"/>
                </a:lnTo>
                <a:lnTo>
                  <a:pt x="1380477" y="261873"/>
                </a:lnTo>
                <a:lnTo>
                  <a:pt x="1386537" y="268124"/>
                </a:lnTo>
                <a:lnTo>
                  <a:pt x="1394098" y="272446"/>
                </a:lnTo>
                <a:lnTo>
                  <a:pt x="1402658" y="274911"/>
                </a:lnTo>
                <a:lnTo>
                  <a:pt x="1411719" y="275589"/>
                </a:lnTo>
                <a:lnTo>
                  <a:pt x="1433372" y="269493"/>
                </a:lnTo>
                <a:lnTo>
                  <a:pt x="1448358" y="254634"/>
                </a:lnTo>
                <a:lnTo>
                  <a:pt x="1452470" y="247141"/>
                </a:lnTo>
                <a:lnTo>
                  <a:pt x="1434071" y="247141"/>
                </a:lnTo>
                <a:lnTo>
                  <a:pt x="1423776" y="244157"/>
                </a:lnTo>
                <a:lnTo>
                  <a:pt x="1416291" y="236600"/>
                </a:lnTo>
                <a:lnTo>
                  <a:pt x="1408513" y="228941"/>
                </a:lnTo>
                <a:lnTo>
                  <a:pt x="1408706" y="228941"/>
                </a:lnTo>
                <a:lnTo>
                  <a:pt x="1396987" y="225297"/>
                </a:lnTo>
                <a:close/>
              </a:path>
              <a:path w="1550670" h="275589">
                <a:moveTo>
                  <a:pt x="1459471" y="73151"/>
                </a:moveTo>
                <a:lnTo>
                  <a:pt x="1372857" y="73151"/>
                </a:lnTo>
                <a:lnTo>
                  <a:pt x="1372857" y="80771"/>
                </a:lnTo>
                <a:lnTo>
                  <a:pt x="1382128" y="86133"/>
                </a:lnTo>
                <a:lnTo>
                  <a:pt x="1389365" y="93852"/>
                </a:lnTo>
                <a:lnTo>
                  <a:pt x="1394860" y="102381"/>
                </a:lnTo>
                <a:lnTo>
                  <a:pt x="1399273" y="110743"/>
                </a:lnTo>
                <a:lnTo>
                  <a:pt x="1451597" y="212343"/>
                </a:lnTo>
                <a:lnTo>
                  <a:pt x="1450216" y="225103"/>
                </a:lnTo>
                <a:lnTo>
                  <a:pt x="1446453" y="236124"/>
                </a:lnTo>
                <a:lnTo>
                  <a:pt x="1440881" y="243955"/>
                </a:lnTo>
                <a:lnTo>
                  <a:pt x="1434071" y="247141"/>
                </a:lnTo>
                <a:lnTo>
                  <a:pt x="1452470" y="247141"/>
                </a:lnTo>
                <a:lnTo>
                  <a:pt x="1459439" y="234441"/>
                </a:lnTo>
                <a:lnTo>
                  <a:pt x="1469377" y="212343"/>
                </a:lnTo>
                <a:lnTo>
                  <a:pt x="1489980" y="168655"/>
                </a:lnTo>
                <a:lnTo>
                  <a:pt x="1479791" y="168655"/>
                </a:lnTo>
                <a:lnTo>
                  <a:pt x="1449057" y="113537"/>
                </a:lnTo>
                <a:lnTo>
                  <a:pt x="1446541" y="105525"/>
                </a:lnTo>
                <a:lnTo>
                  <a:pt x="1446834" y="95916"/>
                </a:lnTo>
                <a:lnTo>
                  <a:pt x="1450843" y="86927"/>
                </a:lnTo>
                <a:lnTo>
                  <a:pt x="1459471" y="80771"/>
                </a:lnTo>
                <a:lnTo>
                  <a:pt x="1459471" y="73151"/>
                </a:lnTo>
                <a:close/>
              </a:path>
              <a:path w="1550670" h="275589">
                <a:moveTo>
                  <a:pt x="1345820" y="79501"/>
                </a:moveTo>
                <a:lnTo>
                  <a:pt x="1301229" y="79501"/>
                </a:lnTo>
                <a:lnTo>
                  <a:pt x="1310428" y="83875"/>
                </a:lnTo>
                <a:lnTo>
                  <a:pt x="1314818" y="94297"/>
                </a:lnTo>
                <a:lnTo>
                  <a:pt x="1316159" y="106719"/>
                </a:lnTo>
                <a:lnTo>
                  <a:pt x="1316215" y="118363"/>
                </a:lnTo>
                <a:lnTo>
                  <a:pt x="1287425" y="122749"/>
                </a:lnTo>
                <a:lnTo>
                  <a:pt x="1259827" y="133064"/>
                </a:lnTo>
                <a:lnTo>
                  <a:pt x="1239277" y="150760"/>
                </a:lnTo>
                <a:lnTo>
                  <a:pt x="1231633" y="177291"/>
                </a:lnTo>
                <a:lnTo>
                  <a:pt x="1235447" y="193377"/>
                </a:lnTo>
                <a:lnTo>
                  <a:pt x="1244809" y="204247"/>
                </a:lnTo>
                <a:lnTo>
                  <a:pt x="1258315" y="210403"/>
                </a:lnTo>
                <a:lnTo>
                  <a:pt x="1274559" y="212343"/>
                </a:lnTo>
                <a:lnTo>
                  <a:pt x="1286136" y="211494"/>
                </a:lnTo>
                <a:lnTo>
                  <a:pt x="1297260" y="208787"/>
                </a:lnTo>
                <a:lnTo>
                  <a:pt x="1307384" y="203985"/>
                </a:lnTo>
                <a:lnTo>
                  <a:pt x="1315961" y="196849"/>
                </a:lnTo>
                <a:lnTo>
                  <a:pt x="1380985" y="196849"/>
                </a:lnTo>
                <a:lnTo>
                  <a:pt x="1380985" y="195833"/>
                </a:lnTo>
                <a:lnTo>
                  <a:pt x="1373158" y="194246"/>
                </a:lnTo>
                <a:lnTo>
                  <a:pt x="1371004" y="192531"/>
                </a:lnTo>
                <a:lnTo>
                  <a:pt x="1298943" y="192531"/>
                </a:lnTo>
                <a:lnTo>
                  <a:pt x="1291196" y="190583"/>
                </a:lnTo>
                <a:lnTo>
                  <a:pt x="1285544" y="185324"/>
                </a:lnTo>
                <a:lnTo>
                  <a:pt x="1282084" y="177637"/>
                </a:lnTo>
                <a:lnTo>
                  <a:pt x="1280941" y="168655"/>
                </a:lnTo>
                <a:lnTo>
                  <a:pt x="1280909" y="168401"/>
                </a:lnTo>
                <a:lnTo>
                  <a:pt x="1283818" y="153336"/>
                </a:lnTo>
                <a:lnTo>
                  <a:pt x="1291609" y="141795"/>
                </a:lnTo>
                <a:lnTo>
                  <a:pt x="1302876" y="133397"/>
                </a:lnTo>
                <a:lnTo>
                  <a:pt x="1316215" y="127761"/>
                </a:lnTo>
                <a:lnTo>
                  <a:pt x="1362443" y="127761"/>
                </a:lnTo>
                <a:lnTo>
                  <a:pt x="1362378" y="110743"/>
                </a:lnTo>
                <a:lnTo>
                  <a:pt x="1357089" y="90019"/>
                </a:lnTo>
                <a:lnTo>
                  <a:pt x="1345820" y="79501"/>
                </a:lnTo>
                <a:close/>
              </a:path>
              <a:path w="1550670" h="275589">
                <a:moveTo>
                  <a:pt x="1380985" y="196849"/>
                </a:moveTo>
                <a:lnTo>
                  <a:pt x="1315961" y="196849"/>
                </a:lnTo>
                <a:lnTo>
                  <a:pt x="1315961" y="207009"/>
                </a:lnTo>
                <a:lnTo>
                  <a:pt x="1319517" y="212343"/>
                </a:lnTo>
                <a:lnTo>
                  <a:pt x="1380985" y="204723"/>
                </a:lnTo>
                <a:lnTo>
                  <a:pt x="1380985" y="196849"/>
                </a:lnTo>
                <a:close/>
              </a:path>
              <a:path w="1550670" h="275589">
                <a:moveTo>
                  <a:pt x="1362443" y="127761"/>
                </a:moveTo>
                <a:lnTo>
                  <a:pt x="1316215" y="127761"/>
                </a:lnTo>
                <a:lnTo>
                  <a:pt x="1316114" y="150760"/>
                </a:lnTo>
                <a:lnTo>
                  <a:pt x="1316019" y="168401"/>
                </a:lnTo>
                <a:lnTo>
                  <a:pt x="1315961" y="185927"/>
                </a:lnTo>
                <a:lnTo>
                  <a:pt x="1311389" y="190245"/>
                </a:lnTo>
                <a:lnTo>
                  <a:pt x="1305801" y="192531"/>
                </a:lnTo>
                <a:lnTo>
                  <a:pt x="1371004" y="192531"/>
                </a:lnTo>
                <a:lnTo>
                  <a:pt x="1367332" y="189610"/>
                </a:lnTo>
                <a:lnTo>
                  <a:pt x="1363697" y="182689"/>
                </a:lnTo>
                <a:lnTo>
                  <a:pt x="1362443" y="174243"/>
                </a:lnTo>
                <a:lnTo>
                  <a:pt x="1362443" y="127761"/>
                </a:lnTo>
                <a:close/>
              </a:path>
              <a:path w="1550670" h="275589">
                <a:moveTo>
                  <a:pt x="1550657" y="73151"/>
                </a:moveTo>
                <a:lnTo>
                  <a:pt x="1489189" y="73151"/>
                </a:lnTo>
                <a:lnTo>
                  <a:pt x="1489189" y="80771"/>
                </a:lnTo>
                <a:lnTo>
                  <a:pt x="1497781" y="86431"/>
                </a:lnTo>
                <a:lnTo>
                  <a:pt x="1503064" y="95567"/>
                </a:lnTo>
                <a:lnTo>
                  <a:pt x="1504580" y="106719"/>
                </a:lnTo>
                <a:lnTo>
                  <a:pt x="1501889" y="118363"/>
                </a:lnTo>
                <a:lnTo>
                  <a:pt x="1479902" y="168401"/>
                </a:lnTo>
                <a:lnTo>
                  <a:pt x="1479791" y="168655"/>
                </a:lnTo>
                <a:lnTo>
                  <a:pt x="1489980" y="168655"/>
                </a:lnTo>
                <a:lnTo>
                  <a:pt x="1511541" y="122935"/>
                </a:lnTo>
                <a:lnTo>
                  <a:pt x="1540223" y="85002"/>
                </a:lnTo>
                <a:lnTo>
                  <a:pt x="1550657" y="80771"/>
                </a:lnTo>
                <a:lnTo>
                  <a:pt x="1550657" y="73151"/>
                </a:lnTo>
                <a:close/>
              </a:path>
              <a:path w="1550670" h="275589">
                <a:moveTo>
                  <a:pt x="1303261" y="69087"/>
                </a:moveTo>
                <a:lnTo>
                  <a:pt x="1283925" y="70286"/>
                </a:lnTo>
                <a:lnTo>
                  <a:pt x="1262875" y="75056"/>
                </a:lnTo>
                <a:lnTo>
                  <a:pt x="1245825" y="85161"/>
                </a:lnTo>
                <a:lnTo>
                  <a:pt x="1238495" y="102381"/>
                </a:lnTo>
                <a:lnTo>
                  <a:pt x="1240047" y="109759"/>
                </a:lnTo>
                <a:lnTo>
                  <a:pt x="1244460" y="115633"/>
                </a:lnTo>
                <a:lnTo>
                  <a:pt x="1250778" y="119506"/>
                </a:lnTo>
                <a:lnTo>
                  <a:pt x="1258049" y="120903"/>
                </a:lnTo>
                <a:lnTo>
                  <a:pt x="1273833" y="114434"/>
                </a:lnTo>
                <a:lnTo>
                  <a:pt x="1282401" y="100202"/>
                </a:lnTo>
                <a:lnTo>
                  <a:pt x="1289506" y="86133"/>
                </a:lnTo>
                <a:lnTo>
                  <a:pt x="1289588" y="85971"/>
                </a:lnTo>
                <a:lnTo>
                  <a:pt x="1301229" y="79501"/>
                </a:lnTo>
                <a:lnTo>
                  <a:pt x="1345820" y="79501"/>
                </a:lnTo>
                <a:lnTo>
                  <a:pt x="1343234" y="77088"/>
                </a:lnTo>
                <a:lnTo>
                  <a:pt x="1324188" y="70635"/>
                </a:lnTo>
                <a:lnTo>
                  <a:pt x="1303261" y="69087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9616" y="2256906"/>
            <a:ext cx="1308100" cy="275590"/>
          </a:xfrm>
          <a:custGeom>
            <a:avLst/>
            <a:gdLst/>
            <a:ahLst/>
            <a:cxnLst/>
            <a:rect l="l" t="t" r="r" b="b"/>
            <a:pathLst>
              <a:path w="1308100" h="275589">
                <a:moveTo>
                  <a:pt x="129286" y="29464"/>
                </a:moveTo>
                <a:lnTo>
                  <a:pt x="52577" y="29464"/>
                </a:lnTo>
                <a:lnTo>
                  <a:pt x="59340" y="31198"/>
                </a:lnTo>
                <a:lnTo>
                  <a:pt x="63713" y="36544"/>
                </a:lnTo>
                <a:lnTo>
                  <a:pt x="63817" y="36671"/>
                </a:lnTo>
                <a:lnTo>
                  <a:pt x="66238" y="46073"/>
                </a:lnTo>
                <a:lnTo>
                  <a:pt x="66294" y="46287"/>
                </a:lnTo>
                <a:lnTo>
                  <a:pt x="67042" y="60198"/>
                </a:lnTo>
                <a:lnTo>
                  <a:pt x="67056" y="166116"/>
                </a:lnTo>
                <a:lnTo>
                  <a:pt x="65123" y="181864"/>
                </a:lnTo>
                <a:lnTo>
                  <a:pt x="59975" y="193230"/>
                </a:lnTo>
                <a:lnTo>
                  <a:pt x="52589" y="200691"/>
                </a:lnTo>
                <a:lnTo>
                  <a:pt x="43942" y="204724"/>
                </a:lnTo>
                <a:lnTo>
                  <a:pt x="43942" y="212344"/>
                </a:lnTo>
                <a:lnTo>
                  <a:pt x="137922" y="212344"/>
                </a:lnTo>
                <a:lnTo>
                  <a:pt x="137922" y="204724"/>
                </a:lnTo>
                <a:lnTo>
                  <a:pt x="128631" y="200084"/>
                </a:lnTo>
                <a:lnTo>
                  <a:pt x="121316" y="192754"/>
                </a:lnTo>
                <a:lnTo>
                  <a:pt x="116573" y="181864"/>
                </a:lnTo>
                <a:lnTo>
                  <a:pt x="114807" y="166116"/>
                </a:lnTo>
                <a:lnTo>
                  <a:pt x="114807" y="60198"/>
                </a:lnTo>
                <a:lnTo>
                  <a:pt x="115558" y="46287"/>
                </a:lnTo>
                <a:lnTo>
                  <a:pt x="115570" y="46073"/>
                </a:lnTo>
                <a:lnTo>
                  <a:pt x="118013" y="36671"/>
                </a:lnTo>
                <a:lnTo>
                  <a:pt x="118046" y="36544"/>
                </a:lnTo>
                <a:lnTo>
                  <a:pt x="122490" y="31198"/>
                </a:lnTo>
                <a:lnTo>
                  <a:pt x="129286" y="29464"/>
                </a:lnTo>
                <a:close/>
              </a:path>
              <a:path w="1308100" h="275589">
                <a:moveTo>
                  <a:pt x="171704" y="17780"/>
                </a:moveTo>
                <a:lnTo>
                  <a:pt x="10414" y="17780"/>
                </a:lnTo>
                <a:lnTo>
                  <a:pt x="0" y="75946"/>
                </a:lnTo>
                <a:lnTo>
                  <a:pt x="7620" y="75946"/>
                </a:lnTo>
                <a:lnTo>
                  <a:pt x="18168" y="57217"/>
                </a:lnTo>
                <a:lnTo>
                  <a:pt x="28194" y="42513"/>
                </a:lnTo>
                <a:lnTo>
                  <a:pt x="38409" y="32904"/>
                </a:lnTo>
                <a:lnTo>
                  <a:pt x="49530" y="29464"/>
                </a:lnTo>
                <a:lnTo>
                  <a:pt x="173744" y="29464"/>
                </a:lnTo>
                <a:lnTo>
                  <a:pt x="171704" y="17780"/>
                </a:lnTo>
                <a:close/>
              </a:path>
              <a:path w="1308100" h="275589">
                <a:moveTo>
                  <a:pt x="173744" y="29464"/>
                </a:moveTo>
                <a:lnTo>
                  <a:pt x="132334" y="29464"/>
                </a:lnTo>
                <a:lnTo>
                  <a:pt x="143454" y="32904"/>
                </a:lnTo>
                <a:lnTo>
                  <a:pt x="153670" y="42513"/>
                </a:lnTo>
                <a:lnTo>
                  <a:pt x="163695" y="57217"/>
                </a:lnTo>
                <a:lnTo>
                  <a:pt x="174244" y="75946"/>
                </a:lnTo>
                <a:lnTo>
                  <a:pt x="181864" y="75946"/>
                </a:lnTo>
                <a:lnTo>
                  <a:pt x="173744" y="29464"/>
                </a:lnTo>
                <a:close/>
              </a:path>
              <a:path w="1308100" h="275589">
                <a:moveTo>
                  <a:pt x="424434" y="69342"/>
                </a:moveTo>
                <a:lnTo>
                  <a:pt x="411261" y="75477"/>
                </a:lnTo>
                <a:lnTo>
                  <a:pt x="395636" y="80327"/>
                </a:lnTo>
                <a:lnTo>
                  <a:pt x="379106" y="84129"/>
                </a:lnTo>
                <a:lnTo>
                  <a:pt x="363220" y="87122"/>
                </a:lnTo>
                <a:lnTo>
                  <a:pt x="363220" y="94742"/>
                </a:lnTo>
                <a:lnTo>
                  <a:pt x="373066" y="99048"/>
                </a:lnTo>
                <a:lnTo>
                  <a:pt x="379126" y="107473"/>
                </a:lnTo>
                <a:lnTo>
                  <a:pt x="382186" y="118423"/>
                </a:lnTo>
                <a:lnTo>
                  <a:pt x="383032" y="130302"/>
                </a:lnTo>
                <a:lnTo>
                  <a:pt x="383032" y="177038"/>
                </a:lnTo>
                <a:lnTo>
                  <a:pt x="386836" y="194325"/>
                </a:lnTo>
                <a:lnTo>
                  <a:pt x="387068" y="195068"/>
                </a:lnTo>
                <a:lnTo>
                  <a:pt x="397721" y="207010"/>
                </a:lnTo>
                <a:lnTo>
                  <a:pt x="397860" y="207010"/>
                </a:lnTo>
                <a:lnTo>
                  <a:pt x="413250" y="213578"/>
                </a:lnTo>
                <a:lnTo>
                  <a:pt x="432054" y="215646"/>
                </a:lnTo>
                <a:lnTo>
                  <a:pt x="443658" y="214637"/>
                </a:lnTo>
                <a:lnTo>
                  <a:pt x="455168" y="211772"/>
                </a:lnTo>
                <a:lnTo>
                  <a:pt x="465915" y="207287"/>
                </a:lnTo>
                <a:lnTo>
                  <a:pt x="475234" y="201422"/>
                </a:lnTo>
                <a:lnTo>
                  <a:pt x="539750" y="201422"/>
                </a:lnTo>
                <a:lnTo>
                  <a:pt x="539750" y="196850"/>
                </a:lnTo>
                <a:lnTo>
                  <a:pt x="451866" y="196850"/>
                </a:lnTo>
                <a:lnTo>
                  <a:pt x="442440" y="195068"/>
                </a:lnTo>
                <a:lnTo>
                  <a:pt x="435324" y="189452"/>
                </a:lnTo>
                <a:lnTo>
                  <a:pt x="430827" y="179597"/>
                </a:lnTo>
                <a:lnTo>
                  <a:pt x="429259" y="165100"/>
                </a:lnTo>
                <a:lnTo>
                  <a:pt x="429259" y="73152"/>
                </a:lnTo>
                <a:lnTo>
                  <a:pt x="424434" y="69342"/>
                </a:lnTo>
                <a:close/>
              </a:path>
              <a:path w="1308100" h="275589">
                <a:moveTo>
                  <a:pt x="247904" y="0"/>
                </a:moveTo>
                <a:lnTo>
                  <a:pt x="234811" y="6135"/>
                </a:lnTo>
                <a:lnTo>
                  <a:pt x="219360" y="10985"/>
                </a:lnTo>
                <a:lnTo>
                  <a:pt x="203005" y="14787"/>
                </a:lnTo>
                <a:lnTo>
                  <a:pt x="187198" y="17780"/>
                </a:lnTo>
                <a:lnTo>
                  <a:pt x="187198" y="25400"/>
                </a:lnTo>
                <a:lnTo>
                  <a:pt x="197044" y="30301"/>
                </a:lnTo>
                <a:lnTo>
                  <a:pt x="203104" y="40036"/>
                </a:lnTo>
                <a:lnTo>
                  <a:pt x="206164" y="52296"/>
                </a:lnTo>
                <a:lnTo>
                  <a:pt x="207010" y="64770"/>
                </a:lnTo>
                <a:lnTo>
                  <a:pt x="207010" y="174752"/>
                </a:lnTo>
                <a:lnTo>
                  <a:pt x="187198" y="204724"/>
                </a:lnTo>
                <a:lnTo>
                  <a:pt x="187198" y="212344"/>
                </a:lnTo>
                <a:lnTo>
                  <a:pt x="272542" y="212344"/>
                </a:lnTo>
                <a:lnTo>
                  <a:pt x="272542" y="204724"/>
                </a:lnTo>
                <a:lnTo>
                  <a:pt x="264275" y="198897"/>
                </a:lnTo>
                <a:lnTo>
                  <a:pt x="258222" y="191452"/>
                </a:lnTo>
                <a:lnTo>
                  <a:pt x="254504" y="183149"/>
                </a:lnTo>
                <a:lnTo>
                  <a:pt x="253238" y="174752"/>
                </a:lnTo>
                <a:lnTo>
                  <a:pt x="253238" y="96266"/>
                </a:lnTo>
                <a:lnTo>
                  <a:pt x="260350" y="90424"/>
                </a:lnTo>
                <a:lnTo>
                  <a:pt x="265684" y="87884"/>
                </a:lnTo>
                <a:lnTo>
                  <a:pt x="340259" y="87884"/>
                </a:lnTo>
                <a:lnTo>
                  <a:pt x="337036" y="84129"/>
                </a:lnTo>
                <a:lnTo>
                  <a:pt x="253492" y="84129"/>
                </a:lnTo>
                <a:lnTo>
                  <a:pt x="253492" y="3810"/>
                </a:lnTo>
                <a:lnTo>
                  <a:pt x="247904" y="0"/>
                </a:lnTo>
                <a:close/>
              </a:path>
              <a:path w="1308100" h="275589">
                <a:moveTo>
                  <a:pt x="340259" y="87884"/>
                </a:moveTo>
                <a:lnTo>
                  <a:pt x="275336" y="87884"/>
                </a:lnTo>
                <a:lnTo>
                  <a:pt x="287809" y="90424"/>
                </a:lnTo>
                <a:lnTo>
                  <a:pt x="287646" y="90424"/>
                </a:lnTo>
                <a:lnTo>
                  <a:pt x="295497" y="97186"/>
                </a:lnTo>
                <a:lnTo>
                  <a:pt x="299731" y="107279"/>
                </a:lnTo>
                <a:lnTo>
                  <a:pt x="300866" y="118423"/>
                </a:lnTo>
                <a:lnTo>
                  <a:pt x="300990" y="174752"/>
                </a:lnTo>
                <a:lnTo>
                  <a:pt x="299430" y="184007"/>
                </a:lnTo>
                <a:lnTo>
                  <a:pt x="295179" y="192405"/>
                </a:lnTo>
                <a:lnTo>
                  <a:pt x="288881" y="199469"/>
                </a:lnTo>
                <a:lnTo>
                  <a:pt x="281178" y="204724"/>
                </a:lnTo>
                <a:lnTo>
                  <a:pt x="281178" y="212344"/>
                </a:lnTo>
                <a:lnTo>
                  <a:pt x="366522" y="212344"/>
                </a:lnTo>
                <a:lnTo>
                  <a:pt x="366522" y="204724"/>
                </a:lnTo>
                <a:lnTo>
                  <a:pt x="358949" y="199469"/>
                </a:lnTo>
                <a:lnTo>
                  <a:pt x="358437" y="198897"/>
                </a:lnTo>
                <a:lnTo>
                  <a:pt x="347218" y="174752"/>
                </a:lnTo>
                <a:lnTo>
                  <a:pt x="347218" y="109728"/>
                </a:lnTo>
                <a:lnTo>
                  <a:pt x="343165" y="91269"/>
                </a:lnTo>
                <a:lnTo>
                  <a:pt x="340259" y="87884"/>
                </a:lnTo>
                <a:close/>
              </a:path>
              <a:path w="1308100" h="275589">
                <a:moveTo>
                  <a:pt x="539750" y="201422"/>
                </a:moveTo>
                <a:lnTo>
                  <a:pt x="475234" y="201422"/>
                </a:lnTo>
                <a:lnTo>
                  <a:pt x="475234" y="207010"/>
                </a:lnTo>
                <a:lnTo>
                  <a:pt x="478790" y="212344"/>
                </a:lnTo>
                <a:lnTo>
                  <a:pt x="539750" y="204724"/>
                </a:lnTo>
                <a:lnTo>
                  <a:pt x="539750" y="201422"/>
                </a:lnTo>
                <a:close/>
              </a:path>
              <a:path w="1308100" h="275589">
                <a:moveTo>
                  <a:pt x="516128" y="69342"/>
                </a:moveTo>
                <a:lnTo>
                  <a:pt x="503035" y="75477"/>
                </a:lnTo>
                <a:lnTo>
                  <a:pt x="487584" y="80327"/>
                </a:lnTo>
                <a:lnTo>
                  <a:pt x="471229" y="84129"/>
                </a:lnTo>
                <a:lnTo>
                  <a:pt x="455422" y="87122"/>
                </a:lnTo>
                <a:lnTo>
                  <a:pt x="455422" y="94742"/>
                </a:lnTo>
                <a:lnTo>
                  <a:pt x="465268" y="98532"/>
                </a:lnTo>
                <a:lnTo>
                  <a:pt x="471328" y="105822"/>
                </a:lnTo>
                <a:lnTo>
                  <a:pt x="474388" y="115637"/>
                </a:lnTo>
                <a:lnTo>
                  <a:pt x="475234" y="127000"/>
                </a:lnTo>
                <a:lnTo>
                  <a:pt x="475234" y="188976"/>
                </a:lnTo>
                <a:lnTo>
                  <a:pt x="469392" y="193548"/>
                </a:lnTo>
                <a:lnTo>
                  <a:pt x="462534" y="196850"/>
                </a:lnTo>
                <a:lnTo>
                  <a:pt x="539750" y="196850"/>
                </a:lnTo>
                <a:lnTo>
                  <a:pt x="539750" y="195834"/>
                </a:lnTo>
                <a:lnTo>
                  <a:pt x="531963" y="194325"/>
                </a:lnTo>
                <a:lnTo>
                  <a:pt x="526224" y="189865"/>
                </a:lnTo>
                <a:lnTo>
                  <a:pt x="522693" y="183149"/>
                </a:lnTo>
                <a:lnTo>
                  <a:pt x="521462" y="174752"/>
                </a:lnTo>
                <a:lnTo>
                  <a:pt x="521581" y="127000"/>
                </a:lnTo>
                <a:lnTo>
                  <a:pt x="521704" y="77553"/>
                </a:lnTo>
                <a:lnTo>
                  <a:pt x="521716" y="73152"/>
                </a:lnTo>
                <a:lnTo>
                  <a:pt x="516128" y="69342"/>
                </a:lnTo>
                <a:close/>
              </a:path>
              <a:path w="1308100" h="275589">
                <a:moveTo>
                  <a:pt x="298196" y="69088"/>
                </a:moveTo>
                <a:lnTo>
                  <a:pt x="286567" y="70036"/>
                </a:lnTo>
                <a:lnTo>
                  <a:pt x="274701" y="72866"/>
                </a:lnTo>
                <a:lnTo>
                  <a:pt x="263405" y="77553"/>
                </a:lnTo>
                <a:lnTo>
                  <a:pt x="253407" y="84129"/>
                </a:lnTo>
                <a:lnTo>
                  <a:pt x="337036" y="84129"/>
                </a:lnTo>
                <a:lnTo>
                  <a:pt x="332327" y="78644"/>
                </a:lnTo>
                <a:lnTo>
                  <a:pt x="316678" y="71401"/>
                </a:lnTo>
                <a:lnTo>
                  <a:pt x="298196" y="69088"/>
                </a:lnTo>
                <a:close/>
              </a:path>
              <a:path w="1308100" h="275589">
                <a:moveTo>
                  <a:pt x="602234" y="69342"/>
                </a:moveTo>
                <a:lnTo>
                  <a:pt x="589069" y="75763"/>
                </a:lnTo>
                <a:lnTo>
                  <a:pt x="573500" y="81089"/>
                </a:lnTo>
                <a:lnTo>
                  <a:pt x="557121" y="84986"/>
                </a:lnTo>
                <a:lnTo>
                  <a:pt x="541528" y="87122"/>
                </a:lnTo>
                <a:lnTo>
                  <a:pt x="541528" y="94742"/>
                </a:lnTo>
                <a:lnTo>
                  <a:pt x="551374" y="98532"/>
                </a:lnTo>
                <a:lnTo>
                  <a:pt x="557434" y="105822"/>
                </a:lnTo>
                <a:lnTo>
                  <a:pt x="560494" y="115637"/>
                </a:lnTo>
                <a:lnTo>
                  <a:pt x="561340" y="127000"/>
                </a:lnTo>
                <a:lnTo>
                  <a:pt x="561340" y="174752"/>
                </a:lnTo>
                <a:lnTo>
                  <a:pt x="560013" y="183149"/>
                </a:lnTo>
                <a:lnTo>
                  <a:pt x="556116" y="191452"/>
                </a:lnTo>
                <a:lnTo>
                  <a:pt x="549828" y="198897"/>
                </a:lnTo>
                <a:lnTo>
                  <a:pt x="541528" y="204724"/>
                </a:lnTo>
                <a:lnTo>
                  <a:pt x="541528" y="212344"/>
                </a:lnTo>
                <a:lnTo>
                  <a:pt x="626872" y="212344"/>
                </a:lnTo>
                <a:lnTo>
                  <a:pt x="626872" y="204724"/>
                </a:lnTo>
                <a:lnTo>
                  <a:pt x="618605" y="198897"/>
                </a:lnTo>
                <a:lnTo>
                  <a:pt x="612552" y="191452"/>
                </a:lnTo>
                <a:lnTo>
                  <a:pt x="608834" y="183149"/>
                </a:lnTo>
                <a:lnTo>
                  <a:pt x="607568" y="174752"/>
                </a:lnTo>
                <a:lnTo>
                  <a:pt x="607758" y="127000"/>
                </a:lnTo>
                <a:lnTo>
                  <a:pt x="607821" y="111105"/>
                </a:lnTo>
                <a:lnTo>
                  <a:pt x="627634" y="90424"/>
                </a:lnTo>
                <a:lnTo>
                  <a:pt x="686929" y="90424"/>
                </a:lnTo>
                <a:lnTo>
                  <a:pt x="686845" y="89662"/>
                </a:lnTo>
                <a:lnTo>
                  <a:pt x="607822" y="89662"/>
                </a:lnTo>
                <a:lnTo>
                  <a:pt x="607822" y="73152"/>
                </a:lnTo>
                <a:lnTo>
                  <a:pt x="602234" y="69342"/>
                </a:lnTo>
                <a:close/>
              </a:path>
              <a:path w="1308100" h="275589">
                <a:moveTo>
                  <a:pt x="686929" y="90424"/>
                </a:moveTo>
                <a:lnTo>
                  <a:pt x="627634" y="90424"/>
                </a:lnTo>
                <a:lnTo>
                  <a:pt x="634678" y="92114"/>
                </a:lnTo>
                <a:lnTo>
                  <a:pt x="641889" y="97663"/>
                </a:lnTo>
                <a:lnTo>
                  <a:pt x="655574" y="111760"/>
                </a:lnTo>
                <a:lnTo>
                  <a:pt x="660908" y="116586"/>
                </a:lnTo>
                <a:lnTo>
                  <a:pt x="667004" y="118110"/>
                </a:lnTo>
                <a:lnTo>
                  <a:pt x="672846" y="117094"/>
                </a:lnTo>
                <a:lnTo>
                  <a:pt x="683335" y="111105"/>
                </a:lnTo>
                <a:lnTo>
                  <a:pt x="687990" y="100044"/>
                </a:lnTo>
                <a:lnTo>
                  <a:pt x="686929" y="90424"/>
                </a:lnTo>
                <a:close/>
              </a:path>
              <a:path w="1308100" h="275589">
                <a:moveTo>
                  <a:pt x="654050" y="69088"/>
                </a:moveTo>
                <a:lnTo>
                  <a:pt x="640647" y="70231"/>
                </a:lnTo>
                <a:lnTo>
                  <a:pt x="628554" y="73850"/>
                </a:lnTo>
                <a:lnTo>
                  <a:pt x="617652" y="80232"/>
                </a:lnTo>
                <a:lnTo>
                  <a:pt x="607822" y="89662"/>
                </a:lnTo>
                <a:lnTo>
                  <a:pt x="686845" y="89662"/>
                </a:lnTo>
                <a:lnTo>
                  <a:pt x="654050" y="69088"/>
                </a:lnTo>
                <a:close/>
              </a:path>
              <a:path w="1308100" h="275589">
                <a:moveTo>
                  <a:pt x="703072" y="163322"/>
                </a:moveTo>
                <a:lnTo>
                  <a:pt x="695452" y="201422"/>
                </a:lnTo>
                <a:lnTo>
                  <a:pt x="735278" y="214852"/>
                </a:lnTo>
                <a:lnTo>
                  <a:pt x="749808" y="215646"/>
                </a:lnTo>
                <a:lnTo>
                  <a:pt x="771882" y="213955"/>
                </a:lnTo>
                <a:lnTo>
                  <a:pt x="791718" y="207645"/>
                </a:lnTo>
                <a:lnTo>
                  <a:pt x="792428" y="207010"/>
                </a:lnTo>
                <a:lnTo>
                  <a:pt x="750316" y="207010"/>
                </a:lnTo>
                <a:lnTo>
                  <a:pt x="733508" y="203303"/>
                </a:lnTo>
                <a:lnTo>
                  <a:pt x="721391" y="193548"/>
                </a:lnTo>
                <a:lnTo>
                  <a:pt x="713704" y="179792"/>
                </a:lnTo>
                <a:lnTo>
                  <a:pt x="710184" y="164084"/>
                </a:lnTo>
                <a:lnTo>
                  <a:pt x="703072" y="163322"/>
                </a:lnTo>
                <a:close/>
              </a:path>
              <a:path w="1308100" h="275589">
                <a:moveTo>
                  <a:pt x="762000" y="69088"/>
                </a:moveTo>
                <a:lnTo>
                  <a:pt x="739072" y="71020"/>
                </a:lnTo>
                <a:lnTo>
                  <a:pt x="718597" y="77882"/>
                </a:lnTo>
                <a:lnTo>
                  <a:pt x="703885" y="91269"/>
                </a:lnTo>
                <a:lnTo>
                  <a:pt x="698246" y="112776"/>
                </a:lnTo>
                <a:lnTo>
                  <a:pt x="709509" y="140350"/>
                </a:lnTo>
                <a:lnTo>
                  <a:pt x="734250" y="156400"/>
                </a:lnTo>
                <a:lnTo>
                  <a:pt x="758896" y="169497"/>
                </a:lnTo>
                <a:lnTo>
                  <a:pt x="769874" y="188214"/>
                </a:lnTo>
                <a:lnTo>
                  <a:pt x="768282" y="196187"/>
                </a:lnTo>
                <a:lnTo>
                  <a:pt x="764190" y="202088"/>
                </a:lnTo>
                <a:lnTo>
                  <a:pt x="758051" y="205751"/>
                </a:lnTo>
                <a:lnTo>
                  <a:pt x="750316" y="207010"/>
                </a:lnTo>
                <a:lnTo>
                  <a:pt x="792428" y="207010"/>
                </a:lnTo>
                <a:lnTo>
                  <a:pt x="806029" y="194857"/>
                </a:lnTo>
                <a:lnTo>
                  <a:pt x="811530" y="173736"/>
                </a:lnTo>
                <a:lnTo>
                  <a:pt x="800219" y="145272"/>
                </a:lnTo>
                <a:lnTo>
                  <a:pt x="775335" y="129095"/>
                </a:lnTo>
                <a:lnTo>
                  <a:pt x="750450" y="115871"/>
                </a:lnTo>
                <a:lnTo>
                  <a:pt x="739140" y="96266"/>
                </a:lnTo>
                <a:lnTo>
                  <a:pt x="740556" y="88332"/>
                </a:lnTo>
                <a:lnTo>
                  <a:pt x="744569" y="82518"/>
                </a:lnTo>
                <a:lnTo>
                  <a:pt x="750820" y="78942"/>
                </a:lnTo>
                <a:lnTo>
                  <a:pt x="758952" y="77724"/>
                </a:lnTo>
                <a:lnTo>
                  <a:pt x="800160" y="77724"/>
                </a:lnTo>
                <a:lnTo>
                  <a:pt x="798040" y="76588"/>
                </a:lnTo>
                <a:lnTo>
                  <a:pt x="785971" y="72517"/>
                </a:lnTo>
                <a:lnTo>
                  <a:pt x="773473" y="69969"/>
                </a:lnTo>
                <a:lnTo>
                  <a:pt x="762000" y="69088"/>
                </a:lnTo>
                <a:close/>
              </a:path>
              <a:path w="1308100" h="275589">
                <a:moveTo>
                  <a:pt x="800160" y="77724"/>
                </a:moveTo>
                <a:lnTo>
                  <a:pt x="758952" y="77724"/>
                </a:lnTo>
                <a:lnTo>
                  <a:pt x="770445" y="81033"/>
                </a:lnTo>
                <a:lnTo>
                  <a:pt x="779653" y="90106"/>
                </a:lnTo>
                <a:lnTo>
                  <a:pt x="786384" y="103655"/>
                </a:lnTo>
                <a:lnTo>
                  <a:pt x="790448" y="120396"/>
                </a:lnTo>
                <a:lnTo>
                  <a:pt x="797306" y="121412"/>
                </a:lnTo>
                <a:lnTo>
                  <a:pt x="808228" y="82042"/>
                </a:lnTo>
                <a:lnTo>
                  <a:pt x="800160" y="77724"/>
                </a:lnTo>
                <a:close/>
              </a:path>
              <a:path w="1308100" h="275589">
                <a:moveTo>
                  <a:pt x="893063" y="69088"/>
                </a:moveTo>
                <a:lnTo>
                  <a:pt x="861901" y="74211"/>
                </a:lnTo>
                <a:lnTo>
                  <a:pt x="839406" y="88931"/>
                </a:lnTo>
                <a:lnTo>
                  <a:pt x="825769" y="112271"/>
                </a:lnTo>
                <a:lnTo>
                  <a:pt x="821182" y="143256"/>
                </a:lnTo>
                <a:lnTo>
                  <a:pt x="825023" y="171088"/>
                </a:lnTo>
                <a:lnTo>
                  <a:pt x="836676" y="192944"/>
                </a:lnTo>
                <a:lnTo>
                  <a:pt x="856329" y="207228"/>
                </a:lnTo>
                <a:lnTo>
                  <a:pt x="884174" y="212344"/>
                </a:lnTo>
                <a:lnTo>
                  <a:pt x="894087" y="211784"/>
                </a:lnTo>
                <a:lnTo>
                  <a:pt x="904049" y="209962"/>
                </a:lnTo>
                <a:lnTo>
                  <a:pt x="913534" y="206664"/>
                </a:lnTo>
                <a:lnTo>
                  <a:pt x="922019" y="201676"/>
                </a:lnTo>
                <a:lnTo>
                  <a:pt x="984250" y="201676"/>
                </a:lnTo>
                <a:lnTo>
                  <a:pt x="984250" y="196088"/>
                </a:lnTo>
                <a:lnTo>
                  <a:pt x="899668" y="196088"/>
                </a:lnTo>
                <a:lnTo>
                  <a:pt x="883745" y="190067"/>
                </a:lnTo>
                <a:lnTo>
                  <a:pt x="874966" y="175355"/>
                </a:lnTo>
                <a:lnTo>
                  <a:pt x="871235" y="156975"/>
                </a:lnTo>
                <a:lnTo>
                  <a:pt x="870458" y="139954"/>
                </a:lnTo>
                <a:lnTo>
                  <a:pt x="870989" y="123019"/>
                </a:lnTo>
                <a:lnTo>
                  <a:pt x="897636" y="80264"/>
                </a:lnTo>
                <a:lnTo>
                  <a:pt x="965708" y="80264"/>
                </a:lnTo>
                <a:lnTo>
                  <a:pt x="965708" y="76708"/>
                </a:lnTo>
                <a:lnTo>
                  <a:pt x="919734" y="76708"/>
                </a:lnTo>
                <a:lnTo>
                  <a:pt x="913423" y="73588"/>
                </a:lnTo>
                <a:lnTo>
                  <a:pt x="906780" y="71183"/>
                </a:lnTo>
                <a:lnTo>
                  <a:pt x="899945" y="69635"/>
                </a:lnTo>
                <a:lnTo>
                  <a:pt x="893063" y="69088"/>
                </a:lnTo>
                <a:close/>
              </a:path>
              <a:path w="1308100" h="275589">
                <a:moveTo>
                  <a:pt x="984250" y="201676"/>
                </a:moveTo>
                <a:lnTo>
                  <a:pt x="922019" y="201676"/>
                </a:lnTo>
                <a:lnTo>
                  <a:pt x="922970" y="206664"/>
                </a:lnTo>
                <a:lnTo>
                  <a:pt x="923036" y="207010"/>
                </a:lnTo>
                <a:lnTo>
                  <a:pt x="926591" y="212344"/>
                </a:lnTo>
                <a:lnTo>
                  <a:pt x="984250" y="204724"/>
                </a:lnTo>
                <a:lnTo>
                  <a:pt x="984250" y="201676"/>
                </a:lnTo>
                <a:close/>
              </a:path>
              <a:path w="1308100" h="275589">
                <a:moveTo>
                  <a:pt x="965708" y="104902"/>
                </a:moveTo>
                <a:lnTo>
                  <a:pt x="919480" y="104902"/>
                </a:lnTo>
                <a:lnTo>
                  <a:pt x="919422" y="123019"/>
                </a:lnTo>
                <a:lnTo>
                  <a:pt x="919315" y="156975"/>
                </a:lnTo>
                <a:lnTo>
                  <a:pt x="919226" y="185166"/>
                </a:lnTo>
                <a:lnTo>
                  <a:pt x="914908" y="192024"/>
                </a:lnTo>
                <a:lnTo>
                  <a:pt x="907796" y="196088"/>
                </a:lnTo>
                <a:lnTo>
                  <a:pt x="984250" y="196088"/>
                </a:lnTo>
                <a:lnTo>
                  <a:pt x="984250" y="195834"/>
                </a:lnTo>
                <a:lnTo>
                  <a:pt x="976423" y="194246"/>
                </a:lnTo>
                <a:lnTo>
                  <a:pt x="970597" y="189611"/>
                </a:lnTo>
                <a:lnTo>
                  <a:pt x="966962" y="182689"/>
                </a:lnTo>
                <a:lnTo>
                  <a:pt x="965708" y="174244"/>
                </a:lnTo>
                <a:lnTo>
                  <a:pt x="965708" y="104902"/>
                </a:lnTo>
                <a:close/>
              </a:path>
              <a:path w="1308100" h="275589">
                <a:moveTo>
                  <a:pt x="965708" y="80264"/>
                </a:moveTo>
                <a:lnTo>
                  <a:pt x="897636" y="80264"/>
                </a:lnTo>
                <a:lnTo>
                  <a:pt x="905831" y="82379"/>
                </a:lnTo>
                <a:lnTo>
                  <a:pt x="912717" y="87852"/>
                </a:lnTo>
                <a:lnTo>
                  <a:pt x="917459" y="95373"/>
                </a:lnTo>
                <a:lnTo>
                  <a:pt x="919164" y="103346"/>
                </a:lnTo>
                <a:lnTo>
                  <a:pt x="919226" y="106172"/>
                </a:lnTo>
                <a:lnTo>
                  <a:pt x="919480" y="104902"/>
                </a:lnTo>
                <a:lnTo>
                  <a:pt x="965708" y="104902"/>
                </a:lnTo>
                <a:lnTo>
                  <a:pt x="965708" y="80264"/>
                </a:lnTo>
                <a:close/>
              </a:path>
              <a:path w="1308100" h="275589">
                <a:moveTo>
                  <a:pt x="960119" y="0"/>
                </a:moveTo>
                <a:lnTo>
                  <a:pt x="946392" y="6707"/>
                </a:lnTo>
                <a:lnTo>
                  <a:pt x="930687" y="12128"/>
                </a:lnTo>
                <a:lnTo>
                  <a:pt x="914650" y="15930"/>
                </a:lnTo>
                <a:lnTo>
                  <a:pt x="899922" y="17780"/>
                </a:lnTo>
                <a:lnTo>
                  <a:pt x="899922" y="25400"/>
                </a:lnTo>
                <a:lnTo>
                  <a:pt x="909982" y="30424"/>
                </a:lnTo>
                <a:lnTo>
                  <a:pt x="916019" y="40259"/>
                </a:lnTo>
                <a:lnTo>
                  <a:pt x="918960" y="52189"/>
                </a:lnTo>
                <a:lnTo>
                  <a:pt x="919734" y="63500"/>
                </a:lnTo>
                <a:lnTo>
                  <a:pt x="919734" y="76708"/>
                </a:lnTo>
                <a:lnTo>
                  <a:pt x="965708" y="76708"/>
                </a:lnTo>
                <a:lnTo>
                  <a:pt x="965708" y="3810"/>
                </a:lnTo>
                <a:lnTo>
                  <a:pt x="960119" y="0"/>
                </a:lnTo>
                <a:close/>
              </a:path>
              <a:path w="1308100" h="275589">
                <a:moveTo>
                  <a:pt x="1153909" y="225298"/>
                </a:moveTo>
                <a:lnTo>
                  <a:pt x="1141864" y="228941"/>
                </a:lnTo>
                <a:lnTo>
                  <a:pt x="1134510" y="238061"/>
                </a:lnTo>
                <a:lnTo>
                  <a:pt x="1132728" y="249943"/>
                </a:lnTo>
                <a:lnTo>
                  <a:pt x="1137399" y="261874"/>
                </a:lnTo>
                <a:lnTo>
                  <a:pt x="1143459" y="268124"/>
                </a:lnTo>
                <a:lnTo>
                  <a:pt x="1151020" y="272446"/>
                </a:lnTo>
                <a:lnTo>
                  <a:pt x="1159580" y="274911"/>
                </a:lnTo>
                <a:lnTo>
                  <a:pt x="1168641" y="275590"/>
                </a:lnTo>
                <a:lnTo>
                  <a:pt x="1190294" y="269494"/>
                </a:lnTo>
                <a:lnTo>
                  <a:pt x="1205280" y="254635"/>
                </a:lnTo>
                <a:lnTo>
                  <a:pt x="1209392" y="247142"/>
                </a:lnTo>
                <a:lnTo>
                  <a:pt x="1190993" y="247142"/>
                </a:lnTo>
                <a:lnTo>
                  <a:pt x="1180698" y="244157"/>
                </a:lnTo>
                <a:lnTo>
                  <a:pt x="1173213" y="236601"/>
                </a:lnTo>
                <a:lnTo>
                  <a:pt x="1165435" y="228941"/>
                </a:lnTo>
                <a:lnTo>
                  <a:pt x="1165628" y="228941"/>
                </a:lnTo>
                <a:lnTo>
                  <a:pt x="1153909" y="225298"/>
                </a:lnTo>
                <a:close/>
              </a:path>
              <a:path w="1308100" h="275589">
                <a:moveTo>
                  <a:pt x="1216393" y="73152"/>
                </a:moveTo>
                <a:lnTo>
                  <a:pt x="1129779" y="73152"/>
                </a:lnTo>
                <a:lnTo>
                  <a:pt x="1129779" y="80772"/>
                </a:lnTo>
                <a:lnTo>
                  <a:pt x="1139050" y="86133"/>
                </a:lnTo>
                <a:lnTo>
                  <a:pt x="1146287" y="93853"/>
                </a:lnTo>
                <a:lnTo>
                  <a:pt x="1151782" y="102381"/>
                </a:lnTo>
                <a:lnTo>
                  <a:pt x="1156195" y="110744"/>
                </a:lnTo>
                <a:lnTo>
                  <a:pt x="1208519" y="212344"/>
                </a:lnTo>
                <a:lnTo>
                  <a:pt x="1207138" y="225103"/>
                </a:lnTo>
                <a:lnTo>
                  <a:pt x="1203375" y="236124"/>
                </a:lnTo>
                <a:lnTo>
                  <a:pt x="1197803" y="243955"/>
                </a:lnTo>
                <a:lnTo>
                  <a:pt x="1190993" y="247142"/>
                </a:lnTo>
                <a:lnTo>
                  <a:pt x="1209392" y="247142"/>
                </a:lnTo>
                <a:lnTo>
                  <a:pt x="1216361" y="234442"/>
                </a:lnTo>
                <a:lnTo>
                  <a:pt x="1226299" y="212344"/>
                </a:lnTo>
                <a:lnTo>
                  <a:pt x="1246902" y="168656"/>
                </a:lnTo>
                <a:lnTo>
                  <a:pt x="1236713" y="168656"/>
                </a:lnTo>
                <a:lnTo>
                  <a:pt x="1205979" y="113538"/>
                </a:lnTo>
                <a:lnTo>
                  <a:pt x="1203463" y="105525"/>
                </a:lnTo>
                <a:lnTo>
                  <a:pt x="1203756" y="95916"/>
                </a:lnTo>
                <a:lnTo>
                  <a:pt x="1207765" y="86927"/>
                </a:lnTo>
                <a:lnTo>
                  <a:pt x="1216393" y="80772"/>
                </a:lnTo>
                <a:lnTo>
                  <a:pt x="1216393" y="73152"/>
                </a:lnTo>
                <a:close/>
              </a:path>
              <a:path w="1308100" h="275589">
                <a:moveTo>
                  <a:pt x="1102742" y="79502"/>
                </a:moveTo>
                <a:lnTo>
                  <a:pt x="1058151" y="79502"/>
                </a:lnTo>
                <a:lnTo>
                  <a:pt x="1067350" y="83875"/>
                </a:lnTo>
                <a:lnTo>
                  <a:pt x="1071740" y="94297"/>
                </a:lnTo>
                <a:lnTo>
                  <a:pt x="1073081" y="106719"/>
                </a:lnTo>
                <a:lnTo>
                  <a:pt x="1073137" y="118364"/>
                </a:lnTo>
                <a:lnTo>
                  <a:pt x="1044347" y="122749"/>
                </a:lnTo>
                <a:lnTo>
                  <a:pt x="1016749" y="133064"/>
                </a:lnTo>
                <a:lnTo>
                  <a:pt x="996199" y="150760"/>
                </a:lnTo>
                <a:lnTo>
                  <a:pt x="988555" y="177292"/>
                </a:lnTo>
                <a:lnTo>
                  <a:pt x="992369" y="193377"/>
                </a:lnTo>
                <a:lnTo>
                  <a:pt x="1001731" y="204247"/>
                </a:lnTo>
                <a:lnTo>
                  <a:pt x="1015237" y="210403"/>
                </a:lnTo>
                <a:lnTo>
                  <a:pt x="1031481" y="212344"/>
                </a:lnTo>
                <a:lnTo>
                  <a:pt x="1043058" y="211494"/>
                </a:lnTo>
                <a:lnTo>
                  <a:pt x="1054182" y="208788"/>
                </a:lnTo>
                <a:lnTo>
                  <a:pt x="1064306" y="203985"/>
                </a:lnTo>
                <a:lnTo>
                  <a:pt x="1072883" y="196850"/>
                </a:lnTo>
                <a:lnTo>
                  <a:pt x="1137907" y="196850"/>
                </a:lnTo>
                <a:lnTo>
                  <a:pt x="1137907" y="195834"/>
                </a:lnTo>
                <a:lnTo>
                  <a:pt x="1130080" y="194246"/>
                </a:lnTo>
                <a:lnTo>
                  <a:pt x="1127926" y="192532"/>
                </a:lnTo>
                <a:lnTo>
                  <a:pt x="1055865" y="192532"/>
                </a:lnTo>
                <a:lnTo>
                  <a:pt x="1048118" y="190583"/>
                </a:lnTo>
                <a:lnTo>
                  <a:pt x="1042466" y="185324"/>
                </a:lnTo>
                <a:lnTo>
                  <a:pt x="1039006" y="177637"/>
                </a:lnTo>
                <a:lnTo>
                  <a:pt x="1037863" y="168656"/>
                </a:lnTo>
                <a:lnTo>
                  <a:pt x="1037831" y="168402"/>
                </a:lnTo>
                <a:lnTo>
                  <a:pt x="1040740" y="153336"/>
                </a:lnTo>
                <a:lnTo>
                  <a:pt x="1048531" y="141795"/>
                </a:lnTo>
                <a:lnTo>
                  <a:pt x="1059798" y="133397"/>
                </a:lnTo>
                <a:lnTo>
                  <a:pt x="1073137" y="127762"/>
                </a:lnTo>
                <a:lnTo>
                  <a:pt x="1119365" y="127762"/>
                </a:lnTo>
                <a:lnTo>
                  <a:pt x="1119300" y="110744"/>
                </a:lnTo>
                <a:lnTo>
                  <a:pt x="1114011" y="90019"/>
                </a:lnTo>
                <a:lnTo>
                  <a:pt x="1102742" y="79502"/>
                </a:lnTo>
                <a:close/>
              </a:path>
              <a:path w="1308100" h="275589">
                <a:moveTo>
                  <a:pt x="1137907" y="196850"/>
                </a:moveTo>
                <a:lnTo>
                  <a:pt x="1072883" y="196850"/>
                </a:lnTo>
                <a:lnTo>
                  <a:pt x="1072883" y="207010"/>
                </a:lnTo>
                <a:lnTo>
                  <a:pt x="1076439" y="212344"/>
                </a:lnTo>
                <a:lnTo>
                  <a:pt x="1137907" y="204724"/>
                </a:lnTo>
                <a:lnTo>
                  <a:pt x="1137907" y="196850"/>
                </a:lnTo>
                <a:close/>
              </a:path>
              <a:path w="1308100" h="275589">
                <a:moveTo>
                  <a:pt x="1119365" y="127762"/>
                </a:moveTo>
                <a:lnTo>
                  <a:pt x="1073137" y="127762"/>
                </a:lnTo>
                <a:lnTo>
                  <a:pt x="1073036" y="150760"/>
                </a:lnTo>
                <a:lnTo>
                  <a:pt x="1072941" y="168402"/>
                </a:lnTo>
                <a:lnTo>
                  <a:pt x="1072883" y="185928"/>
                </a:lnTo>
                <a:lnTo>
                  <a:pt x="1068311" y="190246"/>
                </a:lnTo>
                <a:lnTo>
                  <a:pt x="1062723" y="192532"/>
                </a:lnTo>
                <a:lnTo>
                  <a:pt x="1127926" y="192532"/>
                </a:lnTo>
                <a:lnTo>
                  <a:pt x="1124254" y="189611"/>
                </a:lnTo>
                <a:lnTo>
                  <a:pt x="1120619" y="182689"/>
                </a:lnTo>
                <a:lnTo>
                  <a:pt x="1119365" y="174244"/>
                </a:lnTo>
                <a:lnTo>
                  <a:pt x="1119365" y="127762"/>
                </a:lnTo>
                <a:close/>
              </a:path>
              <a:path w="1308100" h="275589">
                <a:moveTo>
                  <a:pt x="1307579" y="73152"/>
                </a:moveTo>
                <a:lnTo>
                  <a:pt x="1246111" y="73152"/>
                </a:lnTo>
                <a:lnTo>
                  <a:pt x="1246111" y="80772"/>
                </a:lnTo>
                <a:lnTo>
                  <a:pt x="1254703" y="86431"/>
                </a:lnTo>
                <a:lnTo>
                  <a:pt x="1259986" y="95567"/>
                </a:lnTo>
                <a:lnTo>
                  <a:pt x="1261502" y="106719"/>
                </a:lnTo>
                <a:lnTo>
                  <a:pt x="1258811" y="118364"/>
                </a:lnTo>
                <a:lnTo>
                  <a:pt x="1236824" y="168402"/>
                </a:lnTo>
                <a:lnTo>
                  <a:pt x="1236713" y="168656"/>
                </a:lnTo>
                <a:lnTo>
                  <a:pt x="1246902" y="168656"/>
                </a:lnTo>
                <a:lnTo>
                  <a:pt x="1268463" y="122936"/>
                </a:lnTo>
                <a:lnTo>
                  <a:pt x="1297145" y="85002"/>
                </a:lnTo>
                <a:lnTo>
                  <a:pt x="1307579" y="80772"/>
                </a:lnTo>
                <a:lnTo>
                  <a:pt x="1307579" y="73152"/>
                </a:lnTo>
                <a:close/>
              </a:path>
              <a:path w="1308100" h="275589">
                <a:moveTo>
                  <a:pt x="1060183" y="69088"/>
                </a:moveTo>
                <a:lnTo>
                  <a:pt x="1040847" y="70286"/>
                </a:lnTo>
                <a:lnTo>
                  <a:pt x="1019797" y="75057"/>
                </a:lnTo>
                <a:lnTo>
                  <a:pt x="1002747" y="85161"/>
                </a:lnTo>
                <a:lnTo>
                  <a:pt x="995417" y="102381"/>
                </a:lnTo>
                <a:lnTo>
                  <a:pt x="996969" y="109759"/>
                </a:lnTo>
                <a:lnTo>
                  <a:pt x="1001382" y="115633"/>
                </a:lnTo>
                <a:lnTo>
                  <a:pt x="1007700" y="119507"/>
                </a:lnTo>
                <a:lnTo>
                  <a:pt x="1014971" y="120904"/>
                </a:lnTo>
                <a:lnTo>
                  <a:pt x="1030755" y="114434"/>
                </a:lnTo>
                <a:lnTo>
                  <a:pt x="1039323" y="100203"/>
                </a:lnTo>
                <a:lnTo>
                  <a:pt x="1046428" y="86133"/>
                </a:lnTo>
                <a:lnTo>
                  <a:pt x="1046510" y="85971"/>
                </a:lnTo>
                <a:lnTo>
                  <a:pt x="1058151" y="79502"/>
                </a:lnTo>
                <a:lnTo>
                  <a:pt x="1102742" y="79502"/>
                </a:lnTo>
                <a:lnTo>
                  <a:pt x="1100156" y="77089"/>
                </a:lnTo>
                <a:lnTo>
                  <a:pt x="1081110" y="70635"/>
                </a:lnTo>
                <a:lnTo>
                  <a:pt x="106018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848556" y="2256906"/>
            <a:ext cx="840740" cy="275590"/>
          </a:xfrm>
          <a:custGeom>
            <a:avLst/>
            <a:gdLst/>
            <a:ahLst/>
            <a:cxnLst/>
            <a:rect l="l" t="t" r="r" b="b"/>
            <a:pathLst>
              <a:path w="840740" h="275589">
                <a:moveTo>
                  <a:pt x="149605" y="17780"/>
                </a:moveTo>
                <a:lnTo>
                  <a:pt x="0" y="17780"/>
                </a:lnTo>
                <a:lnTo>
                  <a:pt x="0" y="25400"/>
                </a:lnTo>
                <a:lnTo>
                  <a:pt x="10255" y="29690"/>
                </a:lnTo>
                <a:lnTo>
                  <a:pt x="17462" y="35909"/>
                </a:lnTo>
                <a:lnTo>
                  <a:pt x="21716" y="44366"/>
                </a:lnTo>
                <a:lnTo>
                  <a:pt x="23113" y="55372"/>
                </a:lnTo>
                <a:lnTo>
                  <a:pt x="23113" y="166116"/>
                </a:lnTo>
                <a:lnTo>
                  <a:pt x="21181" y="181864"/>
                </a:lnTo>
                <a:lnTo>
                  <a:pt x="16033" y="193230"/>
                </a:lnTo>
                <a:lnTo>
                  <a:pt x="8647" y="200691"/>
                </a:lnTo>
                <a:lnTo>
                  <a:pt x="0" y="204724"/>
                </a:lnTo>
                <a:lnTo>
                  <a:pt x="0" y="212344"/>
                </a:lnTo>
                <a:lnTo>
                  <a:pt x="93979" y="212344"/>
                </a:lnTo>
                <a:lnTo>
                  <a:pt x="93979" y="204724"/>
                </a:lnTo>
                <a:lnTo>
                  <a:pt x="84689" y="200084"/>
                </a:lnTo>
                <a:lnTo>
                  <a:pt x="77374" y="192754"/>
                </a:lnTo>
                <a:lnTo>
                  <a:pt x="72631" y="181864"/>
                </a:lnTo>
                <a:lnTo>
                  <a:pt x="70865" y="166116"/>
                </a:lnTo>
                <a:lnTo>
                  <a:pt x="70865" y="112268"/>
                </a:lnTo>
                <a:lnTo>
                  <a:pt x="123140" y="112268"/>
                </a:lnTo>
                <a:lnTo>
                  <a:pt x="123222" y="102616"/>
                </a:lnTo>
                <a:lnTo>
                  <a:pt x="70865" y="102616"/>
                </a:lnTo>
                <a:lnTo>
                  <a:pt x="70953" y="76708"/>
                </a:lnTo>
                <a:lnTo>
                  <a:pt x="71069" y="42545"/>
                </a:lnTo>
                <a:lnTo>
                  <a:pt x="71119" y="27686"/>
                </a:lnTo>
                <a:lnTo>
                  <a:pt x="151167" y="27432"/>
                </a:lnTo>
                <a:lnTo>
                  <a:pt x="149605" y="17780"/>
                </a:lnTo>
                <a:close/>
              </a:path>
              <a:path w="840740" h="275589">
                <a:moveTo>
                  <a:pt x="123140" y="112268"/>
                </a:moveTo>
                <a:lnTo>
                  <a:pt x="87629" y="112268"/>
                </a:lnTo>
                <a:lnTo>
                  <a:pt x="95019" y="113212"/>
                </a:lnTo>
                <a:lnTo>
                  <a:pt x="103123" y="116776"/>
                </a:lnTo>
                <a:lnTo>
                  <a:pt x="110847" y="124055"/>
                </a:lnTo>
                <a:lnTo>
                  <a:pt x="117093" y="136144"/>
                </a:lnTo>
                <a:lnTo>
                  <a:pt x="122935" y="136144"/>
                </a:lnTo>
                <a:lnTo>
                  <a:pt x="123039" y="124055"/>
                </a:lnTo>
                <a:lnTo>
                  <a:pt x="123140" y="112268"/>
                </a:lnTo>
                <a:close/>
              </a:path>
              <a:path w="840740" h="275589">
                <a:moveTo>
                  <a:pt x="123443" y="76708"/>
                </a:moveTo>
                <a:lnTo>
                  <a:pt x="117093" y="76708"/>
                </a:lnTo>
                <a:lnTo>
                  <a:pt x="111065" y="89114"/>
                </a:lnTo>
                <a:lnTo>
                  <a:pt x="103346" y="97091"/>
                </a:lnTo>
                <a:lnTo>
                  <a:pt x="95198" y="101353"/>
                </a:lnTo>
                <a:lnTo>
                  <a:pt x="87883" y="102616"/>
                </a:lnTo>
                <a:lnTo>
                  <a:pt x="123222" y="102616"/>
                </a:lnTo>
                <a:lnTo>
                  <a:pt x="123337" y="89114"/>
                </a:lnTo>
                <a:lnTo>
                  <a:pt x="123443" y="76708"/>
                </a:lnTo>
                <a:close/>
              </a:path>
              <a:path w="840740" h="275589">
                <a:moveTo>
                  <a:pt x="151167" y="27432"/>
                </a:moveTo>
                <a:lnTo>
                  <a:pt x="101599" y="27432"/>
                </a:lnTo>
                <a:lnTo>
                  <a:pt x="117637" y="31416"/>
                </a:lnTo>
                <a:lnTo>
                  <a:pt x="131032" y="42545"/>
                </a:lnTo>
                <a:lnTo>
                  <a:pt x="142283" y="59007"/>
                </a:lnTo>
                <a:lnTo>
                  <a:pt x="151891" y="78994"/>
                </a:lnTo>
                <a:lnTo>
                  <a:pt x="159511" y="78994"/>
                </a:lnTo>
                <a:lnTo>
                  <a:pt x="151209" y="27686"/>
                </a:lnTo>
                <a:lnTo>
                  <a:pt x="151167" y="27432"/>
                </a:lnTo>
                <a:close/>
              </a:path>
              <a:path w="840740" h="275589">
                <a:moveTo>
                  <a:pt x="225805" y="69342"/>
                </a:moveTo>
                <a:lnTo>
                  <a:pt x="212641" y="75763"/>
                </a:lnTo>
                <a:lnTo>
                  <a:pt x="197072" y="81089"/>
                </a:lnTo>
                <a:lnTo>
                  <a:pt x="180693" y="84986"/>
                </a:lnTo>
                <a:lnTo>
                  <a:pt x="165099" y="87122"/>
                </a:lnTo>
                <a:lnTo>
                  <a:pt x="165099" y="94742"/>
                </a:lnTo>
                <a:lnTo>
                  <a:pt x="174946" y="98532"/>
                </a:lnTo>
                <a:lnTo>
                  <a:pt x="181006" y="105822"/>
                </a:lnTo>
                <a:lnTo>
                  <a:pt x="184066" y="115637"/>
                </a:lnTo>
                <a:lnTo>
                  <a:pt x="184911" y="127000"/>
                </a:lnTo>
                <a:lnTo>
                  <a:pt x="184911" y="174752"/>
                </a:lnTo>
                <a:lnTo>
                  <a:pt x="183585" y="183149"/>
                </a:lnTo>
                <a:lnTo>
                  <a:pt x="179688" y="191452"/>
                </a:lnTo>
                <a:lnTo>
                  <a:pt x="173400" y="198897"/>
                </a:lnTo>
                <a:lnTo>
                  <a:pt x="165099" y="204724"/>
                </a:lnTo>
                <a:lnTo>
                  <a:pt x="165099" y="212344"/>
                </a:lnTo>
                <a:lnTo>
                  <a:pt x="250443" y="212344"/>
                </a:lnTo>
                <a:lnTo>
                  <a:pt x="250443" y="204724"/>
                </a:lnTo>
                <a:lnTo>
                  <a:pt x="242177" y="198897"/>
                </a:lnTo>
                <a:lnTo>
                  <a:pt x="236124" y="191452"/>
                </a:lnTo>
                <a:lnTo>
                  <a:pt x="232406" y="183149"/>
                </a:lnTo>
                <a:lnTo>
                  <a:pt x="231139" y="174752"/>
                </a:lnTo>
                <a:lnTo>
                  <a:pt x="231353" y="127000"/>
                </a:lnTo>
                <a:lnTo>
                  <a:pt x="231393" y="117856"/>
                </a:lnTo>
                <a:lnTo>
                  <a:pt x="240637" y="97516"/>
                </a:lnTo>
                <a:lnTo>
                  <a:pt x="244436" y="91440"/>
                </a:lnTo>
                <a:lnTo>
                  <a:pt x="231393" y="91440"/>
                </a:lnTo>
                <a:lnTo>
                  <a:pt x="231393" y="73152"/>
                </a:lnTo>
                <a:lnTo>
                  <a:pt x="225805" y="69342"/>
                </a:lnTo>
                <a:close/>
              </a:path>
              <a:path w="840740" h="275589">
                <a:moveTo>
                  <a:pt x="327659" y="69342"/>
                </a:moveTo>
                <a:lnTo>
                  <a:pt x="314495" y="75763"/>
                </a:lnTo>
                <a:lnTo>
                  <a:pt x="298926" y="81089"/>
                </a:lnTo>
                <a:lnTo>
                  <a:pt x="282547" y="84986"/>
                </a:lnTo>
                <a:lnTo>
                  <a:pt x="266953" y="87122"/>
                </a:lnTo>
                <a:lnTo>
                  <a:pt x="266953" y="94742"/>
                </a:lnTo>
                <a:lnTo>
                  <a:pt x="276800" y="98532"/>
                </a:lnTo>
                <a:lnTo>
                  <a:pt x="282860" y="105822"/>
                </a:lnTo>
                <a:lnTo>
                  <a:pt x="285920" y="115637"/>
                </a:lnTo>
                <a:lnTo>
                  <a:pt x="286765" y="127000"/>
                </a:lnTo>
                <a:lnTo>
                  <a:pt x="286765" y="174752"/>
                </a:lnTo>
                <a:lnTo>
                  <a:pt x="285439" y="183149"/>
                </a:lnTo>
                <a:lnTo>
                  <a:pt x="281542" y="191452"/>
                </a:lnTo>
                <a:lnTo>
                  <a:pt x="275254" y="198897"/>
                </a:lnTo>
                <a:lnTo>
                  <a:pt x="266953" y="204724"/>
                </a:lnTo>
                <a:lnTo>
                  <a:pt x="266953" y="212344"/>
                </a:lnTo>
                <a:lnTo>
                  <a:pt x="352297" y="212344"/>
                </a:lnTo>
                <a:lnTo>
                  <a:pt x="352297" y="204724"/>
                </a:lnTo>
                <a:lnTo>
                  <a:pt x="344031" y="198897"/>
                </a:lnTo>
                <a:lnTo>
                  <a:pt x="337978" y="191452"/>
                </a:lnTo>
                <a:lnTo>
                  <a:pt x="334260" y="183149"/>
                </a:lnTo>
                <a:lnTo>
                  <a:pt x="332993" y="174752"/>
                </a:lnTo>
                <a:lnTo>
                  <a:pt x="333113" y="127000"/>
                </a:lnTo>
                <a:lnTo>
                  <a:pt x="333236" y="77819"/>
                </a:lnTo>
                <a:lnTo>
                  <a:pt x="333247" y="73152"/>
                </a:lnTo>
                <a:lnTo>
                  <a:pt x="327659" y="69342"/>
                </a:lnTo>
                <a:close/>
              </a:path>
              <a:path w="840740" h="275589">
                <a:moveTo>
                  <a:pt x="303529" y="17018"/>
                </a:moveTo>
                <a:lnTo>
                  <a:pt x="276399" y="25467"/>
                </a:lnTo>
                <a:lnTo>
                  <a:pt x="256222" y="44799"/>
                </a:lnTo>
                <a:lnTo>
                  <a:pt x="241665" y="68845"/>
                </a:lnTo>
                <a:lnTo>
                  <a:pt x="231393" y="91440"/>
                </a:lnTo>
                <a:lnTo>
                  <a:pt x="244436" y="91440"/>
                </a:lnTo>
                <a:lnTo>
                  <a:pt x="252952" y="77819"/>
                </a:lnTo>
                <a:lnTo>
                  <a:pt x="268077" y="63027"/>
                </a:lnTo>
                <a:lnTo>
                  <a:pt x="285749" y="57404"/>
                </a:lnTo>
                <a:lnTo>
                  <a:pt x="330509" y="57404"/>
                </a:lnTo>
                <a:lnTo>
                  <a:pt x="333537" y="51510"/>
                </a:lnTo>
                <a:lnTo>
                  <a:pt x="334670" y="44799"/>
                </a:lnTo>
                <a:lnTo>
                  <a:pt x="334771" y="44196"/>
                </a:lnTo>
                <a:lnTo>
                  <a:pt x="333069" y="33948"/>
                </a:lnTo>
                <a:lnTo>
                  <a:pt x="327437" y="25082"/>
                </a:lnTo>
                <a:lnTo>
                  <a:pt x="317662" y="18978"/>
                </a:lnTo>
                <a:lnTo>
                  <a:pt x="303529" y="17018"/>
                </a:lnTo>
                <a:close/>
              </a:path>
              <a:path w="840740" h="275589">
                <a:moveTo>
                  <a:pt x="330509" y="57404"/>
                </a:moveTo>
                <a:lnTo>
                  <a:pt x="285749" y="57404"/>
                </a:lnTo>
                <a:lnTo>
                  <a:pt x="294425" y="58618"/>
                </a:lnTo>
                <a:lnTo>
                  <a:pt x="301434" y="61023"/>
                </a:lnTo>
                <a:lnTo>
                  <a:pt x="308538" y="63333"/>
                </a:lnTo>
                <a:lnTo>
                  <a:pt x="317499" y="64262"/>
                </a:lnTo>
                <a:lnTo>
                  <a:pt x="324877" y="62519"/>
                </a:lnTo>
                <a:lnTo>
                  <a:pt x="330231" y="57943"/>
                </a:lnTo>
                <a:lnTo>
                  <a:pt x="330509" y="57404"/>
                </a:lnTo>
                <a:close/>
              </a:path>
              <a:path w="840740" h="275589">
                <a:moveTo>
                  <a:pt x="426211" y="69088"/>
                </a:moveTo>
                <a:lnTo>
                  <a:pt x="395049" y="74211"/>
                </a:lnTo>
                <a:lnTo>
                  <a:pt x="372554" y="88931"/>
                </a:lnTo>
                <a:lnTo>
                  <a:pt x="358917" y="112271"/>
                </a:lnTo>
                <a:lnTo>
                  <a:pt x="354329" y="143256"/>
                </a:lnTo>
                <a:lnTo>
                  <a:pt x="358171" y="171088"/>
                </a:lnTo>
                <a:lnTo>
                  <a:pt x="369823" y="192944"/>
                </a:lnTo>
                <a:lnTo>
                  <a:pt x="389477" y="207228"/>
                </a:lnTo>
                <a:lnTo>
                  <a:pt x="417321" y="212344"/>
                </a:lnTo>
                <a:lnTo>
                  <a:pt x="427235" y="211784"/>
                </a:lnTo>
                <a:lnTo>
                  <a:pt x="437197" y="209962"/>
                </a:lnTo>
                <a:lnTo>
                  <a:pt x="446682" y="206664"/>
                </a:lnTo>
                <a:lnTo>
                  <a:pt x="455167" y="201676"/>
                </a:lnTo>
                <a:lnTo>
                  <a:pt x="517397" y="201676"/>
                </a:lnTo>
                <a:lnTo>
                  <a:pt x="517397" y="196088"/>
                </a:lnTo>
                <a:lnTo>
                  <a:pt x="432815" y="196088"/>
                </a:lnTo>
                <a:lnTo>
                  <a:pt x="416893" y="190067"/>
                </a:lnTo>
                <a:lnTo>
                  <a:pt x="408114" y="175355"/>
                </a:lnTo>
                <a:lnTo>
                  <a:pt x="404383" y="156975"/>
                </a:lnTo>
                <a:lnTo>
                  <a:pt x="403605" y="139954"/>
                </a:lnTo>
                <a:lnTo>
                  <a:pt x="404137" y="123019"/>
                </a:lnTo>
                <a:lnTo>
                  <a:pt x="407243" y="103632"/>
                </a:lnTo>
                <a:lnTo>
                  <a:pt x="407288" y="103346"/>
                </a:lnTo>
                <a:lnTo>
                  <a:pt x="415393" y="87054"/>
                </a:lnTo>
                <a:lnTo>
                  <a:pt x="430783" y="80264"/>
                </a:lnTo>
                <a:lnTo>
                  <a:pt x="498855" y="80264"/>
                </a:lnTo>
                <a:lnTo>
                  <a:pt x="498855" y="76708"/>
                </a:lnTo>
                <a:lnTo>
                  <a:pt x="452881" y="76708"/>
                </a:lnTo>
                <a:lnTo>
                  <a:pt x="446571" y="73588"/>
                </a:lnTo>
                <a:lnTo>
                  <a:pt x="439927" y="71183"/>
                </a:lnTo>
                <a:lnTo>
                  <a:pt x="433093" y="69635"/>
                </a:lnTo>
                <a:lnTo>
                  <a:pt x="426211" y="69088"/>
                </a:lnTo>
                <a:close/>
              </a:path>
              <a:path w="840740" h="275589">
                <a:moveTo>
                  <a:pt x="517397" y="201676"/>
                </a:moveTo>
                <a:lnTo>
                  <a:pt x="455167" y="201676"/>
                </a:lnTo>
                <a:lnTo>
                  <a:pt x="456118" y="206664"/>
                </a:lnTo>
                <a:lnTo>
                  <a:pt x="456183" y="207010"/>
                </a:lnTo>
                <a:lnTo>
                  <a:pt x="459739" y="212344"/>
                </a:lnTo>
                <a:lnTo>
                  <a:pt x="517397" y="204724"/>
                </a:lnTo>
                <a:lnTo>
                  <a:pt x="517397" y="201676"/>
                </a:lnTo>
                <a:close/>
              </a:path>
              <a:path w="840740" h="275589">
                <a:moveTo>
                  <a:pt x="498855" y="104902"/>
                </a:moveTo>
                <a:lnTo>
                  <a:pt x="452627" y="104902"/>
                </a:lnTo>
                <a:lnTo>
                  <a:pt x="452570" y="123019"/>
                </a:lnTo>
                <a:lnTo>
                  <a:pt x="452463" y="156975"/>
                </a:lnTo>
                <a:lnTo>
                  <a:pt x="452373" y="185166"/>
                </a:lnTo>
                <a:lnTo>
                  <a:pt x="448055" y="192024"/>
                </a:lnTo>
                <a:lnTo>
                  <a:pt x="440943" y="196088"/>
                </a:lnTo>
                <a:lnTo>
                  <a:pt x="517397" y="196088"/>
                </a:lnTo>
                <a:lnTo>
                  <a:pt x="517397" y="195834"/>
                </a:lnTo>
                <a:lnTo>
                  <a:pt x="509571" y="194246"/>
                </a:lnTo>
                <a:lnTo>
                  <a:pt x="503745" y="189611"/>
                </a:lnTo>
                <a:lnTo>
                  <a:pt x="500110" y="182689"/>
                </a:lnTo>
                <a:lnTo>
                  <a:pt x="498855" y="174244"/>
                </a:lnTo>
                <a:lnTo>
                  <a:pt x="498855" y="104902"/>
                </a:lnTo>
                <a:close/>
              </a:path>
              <a:path w="840740" h="275589">
                <a:moveTo>
                  <a:pt x="498855" y="80264"/>
                </a:moveTo>
                <a:lnTo>
                  <a:pt x="430783" y="80264"/>
                </a:lnTo>
                <a:lnTo>
                  <a:pt x="438979" y="82379"/>
                </a:lnTo>
                <a:lnTo>
                  <a:pt x="445865" y="87852"/>
                </a:lnTo>
                <a:lnTo>
                  <a:pt x="450607" y="95373"/>
                </a:lnTo>
                <a:lnTo>
                  <a:pt x="452312" y="103346"/>
                </a:lnTo>
                <a:lnTo>
                  <a:pt x="452373" y="106172"/>
                </a:lnTo>
                <a:lnTo>
                  <a:pt x="452627" y="104902"/>
                </a:lnTo>
                <a:lnTo>
                  <a:pt x="498855" y="104902"/>
                </a:lnTo>
                <a:lnTo>
                  <a:pt x="498855" y="80264"/>
                </a:lnTo>
                <a:close/>
              </a:path>
              <a:path w="840740" h="275589">
                <a:moveTo>
                  <a:pt x="493267" y="0"/>
                </a:moveTo>
                <a:lnTo>
                  <a:pt x="479540" y="6707"/>
                </a:lnTo>
                <a:lnTo>
                  <a:pt x="463835" y="12128"/>
                </a:lnTo>
                <a:lnTo>
                  <a:pt x="447798" y="15930"/>
                </a:lnTo>
                <a:lnTo>
                  <a:pt x="433069" y="17780"/>
                </a:lnTo>
                <a:lnTo>
                  <a:pt x="433069" y="25400"/>
                </a:lnTo>
                <a:lnTo>
                  <a:pt x="443130" y="30424"/>
                </a:lnTo>
                <a:lnTo>
                  <a:pt x="449167" y="40259"/>
                </a:lnTo>
                <a:lnTo>
                  <a:pt x="452108" y="52189"/>
                </a:lnTo>
                <a:lnTo>
                  <a:pt x="452881" y="63500"/>
                </a:lnTo>
                <a:lnTo>
                  <a:pt x="452881" y="76708"/>
                </a:lnTo>
                <a:lnTo>
                  <a:pt x="498855" y="76708"/>
                </a:lnTo>
                <a:lnTo>
                  <a:pt x="498855" y="3810"/>
                </a:lnTo>
                <a:lnTo>
                  <a:pt x="493267" y="0"/>
                </a:lnTo>
                <a:close/>
              </a:path>
              <a:path w="840740" h="275589">
                <a:moveTo>
                  <a:pt x="687057" y="225298"/>
                </a:moveTo>
                <a:lnTo>
                  <a:pt x="675012" y="228941"/>
                </a:lnTo>
                <a:lnTo>
                  <a:pt x="667658" y="238061"/>
                </a:lnTo>
                <a:lnTo>
                  <a:pt x="665876" y="249943"/>
                </a:lnTo>
                <a:lnTo>
                  <a:pt x="670547" y="261874"/>
                </a:lnTo>
                <a:lnTo>
                  <a:pt x="676607" y="268124"/>
                </a:lnTo>
                <a:lnTo>
                  <a:pt x="684168" y="272446"/>
                </a:lnTo>
                <a:lnTo>
                  <a:pt x="692728" y="274911"/>
                </a:lnTo>
                <a:lnTo>
                  <a:pt x="701789" y="275590"/>
                </a:lnTo>
                <a:lnTo>
                  <a:pt x="723442" y="269494"/>
                </a:lnTo>
                <a:lnTo>
                  <a:pt x="738428" y="254635"/>
                </a:lnTo>
                <a:lnTo>
                  <a:pt x="742540" y="247142"/>
                </a:lnTo>
                <a:lnTo>
                  <a:pt x="724141" y="247142"/>
                </a:lnTo>
                <a:lnTo>
                  <a:pt x="713846" y="244157"/>
                </a:lnTo>
                <a:lnTo>
                  <a:pt x="706361" y="236601"/>
                </a:lnTo>
                <a:lnTo>
                  <a:pt x="698583" y="228941"/>
                </a:lnTo>
                <a:lnTo>
                  <a:pt x="698776" y="228941"/>
                </a:lnTo>
                <a:lnTo>
                  <a:pt x="687057" y="225298"/>
                </a:lnTo>
                <a:close/>
              </a:path>
              <a:path w="840740" h="275589">
                <a:moveTo>
                  <a:pt x="749541" y="73152"/>
                </a:moveTo>
                <a:lnTo>
                  <a:pt x="662927" y="73152"/>
                </a:lnTo>
                <a:lnTo>
                  <a:pt x="662927" y="80772"/>
                </a:lnTo>
                <a:lnTo>
                  <a:pt x="672198" y="86133"/>
                </a:lnTo>
                <a:lnTo>
                  <a:pt x="679435" y="93853"/>
                </a:lnTo>
                <a:lnTo>
                  <a:pt x="684930" y="102381"/>
                </a:lnTo>
                <a:lnTo>
                  <a:pt x="689343" y="110744"/>
                </a:lnTo>
                <a:lnTo>
                  <a:pt x="741667" y="212344"/>
                </a:lnTo>
                <a:lnTo>
                  <a:pt x="740286" y="225103"/>
                </a:lnTo>
                <a:lnTo>
                  <a:pt x="736523" y="236124"/>
                </a:lnTo>
                <a:lnTo>
                  <a:pt x="730951" y="243955"/>
                </a:lnTo>
                <a:lnTo>
                  <a:pt x="724141" y="247142"/>
                </a:lnTo>
                <a:lnTo>
                  <a:pt x="742540" y="247142"/>
                </a:lnTo>
                <a:lnTo>
                  <a:pt x="749509" y="234442"/>
                </a:lnTo>
                <a:lnTo>
                  <a:pt x="759447" y="212344"/>
                </a:lnTo>
                <a:lnTo>
                  <a:pt x="780050" y="168656"/>
                </a:lnTo>
                <a:lnTo>
                  <a:pt x="769861" y="168656"/>
                </a:lnTo>
                <a:lnTo>
                  <a:pt x="739127" y="113538"/>
                </a:lnTo>
                <a:lnTo>
                  <a:pt x="736611" y="105525"/>
                </a:lnTo>
                <a:lnTo>
                  <a:pt x="736904" y="95916"/>
                </a:lnTo>
                <a:lnTo>
                  <a:pt x="740913" y="86927"/>
                </a:lnTo>
                <a:lnTo>
                  <a:pt x="749541" y="80772"/>
                </a:lnTo>
                <a:lnTo>
                  <a:pt x="749541" y="73152"/>
                </a:lnTo>
                <a:close/>
              </a:path>
              <a:path w="840740" h="275589">
                <a:moveTo>
                  <a:pt x="635902" y="79502"/>
                </a:moveTo>
                <a:lnTo>
                  <a:pt x="591311" y="79502"/>
                </a:lnTo>
                <a:lnTo>
                  <a:pt x="600511" y="83875"/>
                </a:lnTo>
                <a:lnTo>
                  <a:pt x="604900" y="94297"/>
                </a:lnTo>
                <a:lnTo>
                  <a:pt x="606242" y="106719"/>
                </a:lnTo>
                <a:lnTo>
                  <a:pt x="606297" y="118364"/>
                </a:lnTo>
                <a:lnTo>
                  <a:pt x="577508" y="122749"/>
                </a:lnTo>
                <a:lnTo>
                  <a:pt x="549909" y="133064"/>
                </a:lnTo>
                <a:lnTo>
                  <a:pt x="529359" y="150760"/>
                </a:lnTo>
                <a:lnTo>
                  <a:pt x="521715" y="177292"/>
                </a:lnTo>
                <a:lnTo>
                  <a:pt x="525529" y="193377"/>
                </a:lnTo>
                <a:lnTo>
                  <a:pt x="534892" y="204247"/>
                </a:lnTo>
                <a:lnTo>
                  <a:pt x="548397" y="210403"/>
                </a:lnTo>
                <a:lnTo>
                  <a:pt x="564641" y="212344"/>
                </a:lnTo>
                <a:lnTo>
                  <a:pt x="576218" y="211494"/>
                </a:lnTo>
                <a:lnTo>
                  <a:pt x="587343" y="208788"/>
                </a:lnTo>
                <a:lnTo>
                  <a:pt x="597467" y="203985"/>
                </a:lnTo>
                <a:lnTo>
                  <a:pt x="606043" y="196850"/>
                </a:lnTo>
                <a:lnTo>
                  <a:pt x="671067" y="196850"/>
                </a:lnTo>
                <a:lnTo>
                  <a:pt x="671067" y="195834"/>
                </a:lnTo>
                <a:lnTo>
                  <a:pt x="663241" y="194246"/>
                </a:lnTo>
                <a:lnTo>
                  <a:pt x="661086" y="192532"/>
                </a:lnTo>
                <a:lnTo>
                  <a:pt x="589025" y="192532"/>
                </a:lnTo>
                <a:lnTo>
                  <a:pt x="581278" y="190583"/>
                </a:lnTo>
                <a:lnTo>
                  <a:pt x="575627" y="185324"/>
                </a:lnTo>
                <a:lnTo>
                  <a:pt x="572166" y="177637"/>
                </a:lnTo>
                <a:lnTo>
                  <a:pt x="571024" y="168656"/>
                </a:lnTo>
                <a:lnTo>
                  <a:pt x="570991" y="168402"/>
                </a:lnTo>
                <a:lnTo>
                  <a:pt x="573901" y="153336"/>
                </a:lnTo>
                <a:lnTo>
                  <a:pt x="581691" y="141795"/>
                </a:lnTo>
                <a:lnTo>
                  <a:pt x="592959" y="133397"/>
                </a:lnTo>
                <a:lnTo>
                  <a:pt x="606297" y="127762"/>
                </a:lnTo>
                <a:lnTo>
                  <a:pt x="652525" y="127762"/>
                </a:lnTo>
                <a:lnTo>
                  <a:pt x="652461" y="110744"/>
                </a:lnTo>
                <a:lnTo>
                  <a:pt x="647172" y="90019"/>
                </a:lnTo>
                <a:lnTo>
                  <a:pt x="635902" y="79502"/>
                </a:lnTo>
                <a:close/>
              </a:path>
              <a:path w="840740" h="275589">
                <a:moveTo>
                  <a:pt x="671067" y="196850"/>
                </a:moveTo>
                <a:lnTo>
                  <a:pt x="606043" y="196850"/>
                </a:lnTo>
                <a:lnTo>
                  <a:pt x="606043" y="207010"/>
                </a:lnTo>
                <a:lnTo>
                  <a:pt x="609599" y="212344"/>
                </a:lnTo>
                <a:lnTo>
                  <a:pt x="671067" y="204724"/>
                </a:lnTo>
                <a:lnTo>
                  <a:pt x="671067" y="196850"/>
                </a:lnTo>
                <a:close/>
              </a:path>
              <a:path w="840740" h="275589">
                <a:moveTo>
                  <a:pt x="652525" y="127762"/>
                </a:moveTo>
                <a:lnTo>
                  <a:pt x="606297" y="127762"/>
                </a:lnTo>
                <a:lnTo>
                  <a:pt x="606197" y="150760"/>
                </a:lnTo>
                <a:lnTo>
                  <a:pt x="606101" y="168402"/>
                </a:lnTo>
                <a:lnTo>
                  <a:pt x="606043" y="185928"/>
                </a:lnTo>
                <a:lnTo>
                  <a:pt x="601471" y="190246"/>
                </a:lnTo>
                <a:lnTo>
                  <a:pt x="595883" y="192532"/>
                </a:lnTo>
                <a:lnTo>
                  <a:pt x="661086" y="192532"/>
                </a:lnTo>
                <a:lnTo>
                  <a:pt x="657415" y="189611"/>
                </a:lnTo>
                <a:lnTo>
                  <a:pt x="653780" y="182689"/>
                </a:lnTo>
                <a:lnTo>
                  <a:pt x="652525" y="174244"/>
                </a:lnTo>
                <a:lnTo>
                  <a:pt x="652525" y="127762"/>
                </a:lnTo>
                <a:close/>
              </a:path>
              <a:path w="840740" h="275589">
                <a:moveTo>
                  <a:pt x="840727" y="73152"/>
                </a:moveTo>
                <a:lnTo>
                  <a:pt x="779259" y="73152"/>
                </a:lnTo>
                <a:lnTo>
                  <a:pt x="779259" y="80772"/>
                </a:lnTo>
                <a:lnTo>
                  <a:pt x="787851" y="86431"/>
                </a:lnTo>
                <a:lnTo>
                  <a:pt x="793134" y="95567"/>
                </a:lnTo>
                <a:lnTo>
                  <a:pt x="794650" y="106719"/>
                </a:lnTo>
                <a:lnTo>
                  <a:pt x="791959" y="118364"/>
                </a:lnTo>
                <a:lnTo>
                  <a:pt x="769972" y="168402"/>
                </a:lnTo>
                <a:lnTo>
                  <a:pt x="769861" y="168656"/>
                </a:lnTo>
                <a:lnTo>
                  <a:pt x="780050" y="168656"/>
                </a:lnTo>
                <a:lnTo>
                  <a:pt x="801611" y="122936"/>
                </a:lnTo>
                <a:lnTo>
                  <a:pt x="810464" y="106719"/>
                </a:lnTo>
                <a:lnTo>
                  <a:pt x="820121" y="93853"/>
                </a:lnTo>
                <a:lnTo>
                  <a:pt x="830293" y="85002"/>
                </a:lnTo>
                <a:lnTo>
                  <a:pt x="840727" y="80772"/>
                </a:lnTo>
                <a:lnTo>
                  <a:pt x="840727" y="73152"/>
                </a:lnTo>
                <a:close/>
              </a:path>
              <a:path w="840740" h="275589">
                <a:moveTo>
                  <a:pt x="593343" y="69088"/>
                </a:moveTo>
                <a:lnTo>
                  <a:pt x="574008" y="70286"/>
                </a:lnTo>
                <a:lnTo>
                  <a:pt x="552957" y="75057"/>
                </a:lnTo>
                <a:lnTo>
                  <a:pt x="535908" y="85161"/>
                </a:lnTo>
                <a:lnTo>
                  <a:pt x="528578" y="102381"/>
                </a:lnTo>
                <a:lnTo>
                  <a:pt x="530129" y="109759"/>
                </a:lnTo>
                <a:lnTo>
                  <a:pt x="534542" y="115633"/>
                </a:lnTo>
                <a:lnTo>
                  <a:pt x="540861" y="119507"/>
                </a:lnTo>
                <a:lnTo>
                  <a:pt x="548131" y="120904"/>
                </a:lnTo>
                <a:lnTo>
                  <a:pt x="563915" y="114434"/>
                </a:lnTo>
                <a:lnTo>
                  <a:pt x="572484" y="100203"/>
                </a:lnTo>
                <a:lnTo>
                  <a:pt x="579589" y="86133"/>
                </a:lnTo>
                <a:lnTo>
                  <a:pt x="579671" y="85971"/>
                </a:lnTo>
                <a:lnTo>
                  <a:pt x="591311" y="79502"/>
                </a:lnTo>
                <a:lnTo>
                  <a:pt x="635902" y="79502"/>
                </a:lnTo>
                <a:lnTo>
                  <a:pt x="633317" y="77089"/>
                </a:lnTo>
                <a:lnTo>
                  <a:pt x="614271" y="70635"/>
                </a:lnTo>
                <a:lnTo>
                  <a:pt x="59334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01356" y="245745"/>
            <a:ext cx="1524001" cy="1519555"/>
          </a:xfrm>
          <a:prstGeom prst="rect">
            <a:avLst/>
          </a:prstGeom>
        </p:spPr>
      </p:pic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448700"/>
              </p:ext>
            </p:extLst>
          </p:nvPr>
        </p:nvGraphicFramePr>
        <p:xfrm>
          <a:off x="545183" y="2911419"/>
          <a:ext cx="15170488" cy="66909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64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6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8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73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MAIN ONE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 meat option)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 Spaghetti Bolognaise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with Garden Peas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 Chili Con Carne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&amp; White Rice, Sour Cream &amp; Salsa – </a:t>
                      </a:r>
                      <a:r>
                        <a:rPr lang="en-GB" sz="14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GLUTEN FREE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Honey Roast Gammon with Roast Potatoes, Vegetable Medley &amp; Gravy – </a:t>
                      </a:r>
                      <a:r>
                        <a:rPr lang="en-GB" sz="14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GLUTEN FREE</a:t>
                      </a: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Sweet Chilli Breaded Chicken Fillet with Egg Noodles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Trio of Breaded Fishfingers with Chips &amp; Beans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MAIN TWO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(meat free option)</a:t>
                      </a:r>
                      <a:endParaRPr lang="en-GB" sz="120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Vegetable Lasagne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with Garden Peas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Vegetarian Burrito with Salad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Vegan Mediterranean Beans with Cous Cous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b="0" dirty="0">
                          <a:latin typeface="Arial"/>
                          <a:cs typeface="Arial"/>
                        </a:rPr>
                        <a:t>Veggie Spring Rolls with Rice &amp; Black Bean Sauce</a:t>
                      </a: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Duo of Quorn Sausages with Chips &amp; Beans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19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Penne Pasta with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Fresh Tomato &amp; Basil Sauce, Sprinkled with Cheese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2.00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Penne Pasta with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Fresh Tomato &amp; Basil Sauce, Sprinkled with Cheese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Penne Pasta with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Fresh Tomato &amp; Basil Sauce, Sprinkled with Cheese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Penne Pasta with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Fresh Tomato &amp; Basil Sauce, Sprinkled with Cheese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Penne Pasta with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Fresh Tomato &amp; Basil Sauce, Sprinkled with Cheese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2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Daily Halal Meat Panini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2.20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Daily Halal Meat Panini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£2.20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Daily Halal Meat Panini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£2.20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Daily Halal Meat Panini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£2.20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Daily Halal Meat Panini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£2.20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A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lang="en-GB"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lang="en-GB"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 THE GO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The Loaded Chip – Tortillas Chips Loaded with Crispy Bacon, Topped with Fresh Herbs, Grated Cheddar &amp; Mayo</a:t>
                      </a:r>
                      <a:endParaRPr lang="en-GB" sz="1400" b="1" dirty="0" err="1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BBQ Chicken Slider with Chopped Salad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Mama G's Tunisian Halal Beef Stew with Potatoes – </a:t>
                      </a:r>
                      <a:r>
                        <a:rPr lang="en-GB" sz="14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GLUTEN FREE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 Lemon &amp; Herb Chicken &amp; Rice Wrap with Chopped Salad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The Loaded Chip – Halal Piri </a:t>
                      </a:r>
                      <a:r>
                        <a:rPr lang="en-GB" sz="1400" dirty="0" err="1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Piri</a:t>
                      </a: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Sliced Chicken over Fries covered with Mayo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58347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Chocolate Chip Cookie or Mousse Pot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0.85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Chocolate Chip Cookie or Mousse Pot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0.85</a:t>
                      </a: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Chocolate Chip Cookie or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Mousse Pot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b="1" dirty="0">
                          <a:latin typeface="Arial"/>
                          <a:cs typeface="Arial"/>
                        </a:rPr>
                        <a:t>£0.85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Chocolate Chip Cookie or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Mousse Pot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£0.85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Chocolate Chip Cookie or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Mousse Pot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£0.85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F6D74168-0165-7BE3-1894-CC25DECDA60C}"/>
              </a:ext>
            </a:extLst>
          </p:cNvPr>
          <p:cNvSpPr txBox="1"/>
          <p:nvPr/>
        </p:nvSpPr>
        <p:spPr>
          <a:xfrm>
            <a:off x="284955" y="974523"/>
            <a:ext cx="18440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1E434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Week One Commences 14</a:t>
            </a:r>
            <a:r>
              <a:rPr lang="en-GB" sz="3600" b="1" baseline="30000" dirty="0">
                <a:solidFill>
                  <a:srgbClr val="1E434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 </a:t>
            </a:r>
            <a:r>
              <a:rPr lang="en-GB" sz="3600" b="1" dirty="0">
                <a:solidFill>
                  <a:srgbClr val="1E434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October, 4</a:t>
            </a:r>
            <a:r>
              <a:rPr lang="en-GB" sz="3600" b="1" baseline="30000" dirty="0">
                <a:solidFill>
                  <a:srgbClr val="1E434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 </a:t>
            </a:r>
            <a:r>
              <a:rPr lang="en-GB" sz="3600" b="1" dirty="0">
                <a:solidFill>
                  <a:srgbClr val="1E434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November, 25</a:t>
            </a:r>
            <a:r>
              <a:rPr lang="en-GB" sz="3600" b="1" baseline="30000" dirty="0">
                <a:solidFill>
                  <a:srgbClr val="1E434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</a:t>
            </a:r>
            <a:r>
              <a:rPr lang="en-GB" sz="3600" b="1" dirty="0">
                <a:solidFill>
                  <a:srgbClr val="1E434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November</a:t>
            </a:r>
          </a:p>
        </p:txBody>
      </p:sp>
      <p:pic>
        <p:nvPicPr>
          <p:cNvPr id="14" name="Picture 1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733AD18-FC49-C4D2-76CA-B8641E71AEC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6" t="32662" r="19914" b="31934"/>
          <a:stretch/>
        </p:blipFill>
        <p:spPr>
          <a:xfrm>
            <a:off x="773332" y="5129227"/>
            <a:ext cx="1683091" cy="553016"/>
          </a:xfrm>
          <a:prstGeom prst="rect">
            <a:avLst/>
          </a:prstGeom>
        </p:spPr>
      </p:pic>
      <p:pic>
        <p:nvPicPr>
          <p:cNvPr id="20" name="Picture 19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C84CCFD-E472-AFA1-9D96-AC5FCF23515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58" t="24345" r="27636" b="22649"/>
          <a:stretch/>
        </p:blipFill>
        <p:spPr>
          <a:xfrm>
            <a:off x="773332" y="7175500"/>
            <a:ext cx="1411335" cy="934974"/>
          </a:xfrm>
          <a:prstGeom prst="rect">
            <a:avLst/>
          </a:prstGeom>
        </p:spPr>
      </p:pic>
      <p:pic>
        <p:nvPicPr>
          <p:cNvPr id="24" name="Picture 2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2F0FA8DC-8EF0-B815-0FDE-47DFECEC784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91" t="25275" r="36248" b="25346"/>
          <a:stretch/>
        </p:blipFill>
        <p:spPr>
          <a:xfrm>
            <a:off x="1004066" y="8587512"/>
            <a:ext cx="934550" cy="935059"/>
          </a:xfrm>
          <a:prstGeom prst="rect">
            <a:avLst/>
          </a:prstGeom>
        </p:spPr>
      </p:pic>
      <p:sp>
        <p:nvSpPr>
          <p:cNvPr id="25" name="object 3">
            <a:extLst>
              <a:ext uri="{FF2B5EF4-FFF2-40B4-BE49-F238E27FC236}">
                <a16:creationId xmlns:a16="http://schemas.microsoft.com/office/drawing/2014/main" id="{6EB2026E-70C0-1C47-6627-099D9771DEA3}"/>
              </a:ext>
            </a:extLst>
          </p:cNvPr>
          <p:cNvSpPr/>
          <p:nvPr/>
        </p:nvSpPr>
        <p:spPr>
          <a:xfrm>
            <a:off x="559792" y="9614957"/>
            <a:ext cx="9074490" cy="1055348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5DDEF40-02CF-EB2D-B76D-A1D49D408252}"/>
              </a:ext>
            </a:extLst>
          </p:cNvPr>
          <p:cNvSpPr txBox="1"/>
          <p:nvPr/>
        </p:nvSpPr>
        <p:spPr>
          <a:xfrm>
            <a:off x="559791" y="9655175"/>
            <a:ext cx="9038063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AVAILABLE DAILY: </a:t>
            </a:r>
            <a:r>
              <a:rPr lang="en-GB" sz="2000" dirty="0">
                <a:solidFill>
                  <a:schemeClr val="bg1"/>
                </a:solidFill>
              </a:rPr>
              <a:t>Gluten Free </a:t>
            </a:r>
            <a:r>
              <a:rPr lang="en-GB" dirty="0">
                <a:solidFill>
                  <a:schemeClr val="bg1"/>
                </a:solidFill>
              </a:rPr>
              <a:t>Baked Potatoes with Cheese &amp; Beans £1.65, 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en-GB" dirty="0">
                <a:solidFill>
                  <a:schemeClr val="bg1"/>
                </a:solidFill>
              </a:rPr>
              <a:t>Vegetable Portion £1.00, 12oz Salad Pot £1.70 Protein Pot £1.00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object 3">
            <a:extLst>
              <a:ext uri="{FF2B5EF4-FFF2-40B4-BE49-F238E27FC236}">
                <a16:creationId xmlns:a16="http://schemas.microsoft.com/office/drawing/2014/main" id="{FE07BCF6-D5F8-8062-1475-EBF2B4551E40}"/>
              </a:ext>
            </a:extLst>
          </p:cNvPr>
          <p:cNvSpPr/>
          <p:nvPr/>
        </p:nvSpPr>
        <p:spPr>
          <a:xfrm>
            <a:off x="15788530" y="2660650"/>
            <a:ext cx="2936827" cy="6419850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EDA9F0C-BAF8-9C3F-AA2F-13920E78E067}"/>
              </a:ext>
            </a:extLst>
          </p:cNvPr>
          <p:cNvSpPr txBox="1"/>
          <p:nvPr/>
        </p:nvSpPr>
        <p:spPr>
          <a:xfrm>
            <a:off x="15902830" y="2751188"/>
            <a:ext cx="270822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>
                <a:solidFill>
                  <a:schemeClr val="bg1"/>
                </a:solidFill>
              </a:rPr>
              <a:t>MEAL</a:t>
            </a:r>
          </a:p>
          <a:p>
            <a:pPr algn="ctr"/>
            <a:r>
              <a:rPr lang="en-GB" sz="6000" b="1" dirty="0">
                <a:solidFill>
                  <a:schemeClr val="bg1"/>
                </a:solidFill>
              </a:rPr>
              <a:t>DEAL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</a:rPr>
              <a:t>available daily</a:t>
            </a:r>
          </a:p>
          <a:p>
            <a:pPr algn="ctr"/>
            <a:endParaRPr lang="en-GB" sz="2000" dirty="0">
              <a:solidFill>
                <a:schemeClr val="bg1"/>
              </a:solidFill>
            </a:endParaRP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Main One </a:t>
            </a: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or</a:t>
            </a: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Main Two</a:t>
            </a: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Or</a:t>
            </a: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Social Feast</a:t>
            </a:r>
          </a:p>
          <a:p>
            <a:pPr algn="ctr"/>
            <a:endParaRPr lang="en-GB" sz="2000" dirty="0">
              <a:solidFill>
                <a:schemeClr val="bg1"/>
              </a:solidFill>
            </a:endParaRP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with a cookie or jelly</a:t>
            </a:r>
          </a:p>
          <a:p>
            <a:pPr algn="ctr"/>
            <a:endParaRPr lang="en-GB" sz="2000" dirty="0">
              <a:solidFill>
                <a:schemeClr val="bg1"/>
              </a:solidFill>
            </a:endParaRPr>
          </a:p>
          <a:p>
            <a:pPr algn="ctr"/>
            <a:r>
              <a:rPr lang="en-GB" sz="3600" b="1" dirty="0">
                <a:solidFill>
                  <a:schemeClr val="bg1"/>
                </a:solidFill>
              </a:rPr>
              <a:t>£2.50</a:t>
            </a:r>
            <a:endParaRPr lang="en-GB" sz="4400" b="1" dirty="0">
              <a:solidFill>
                <a:schemeClr val="bg1"/>
              </a:solidFill>
            </a:endParaRPr>
          </a:p>
        </p:txBody>
      </p:sp>
      <p:sp>
        <p:nvSpPr>
          <p:cNvPr id="29" name="object 3">
            <a:extLst>
              <a:ext uri="{FF2B5EF4-FFF2-40B4-BE49-F238E27FC236}">
                <a16:creationId xmlns:a16="http://schemas.microsoft.com/office/drawing/2014/main" id="{E83E54D3-97FF-AC3A-9F10-5C6A0662F4BE}"/>
              </a:ext>
            </a:extLst>
          </p:cNvPr>
          <p:cNvSpPr/>
          <p:nvPr/>
        </p:nvSpPr>
        <p:spPr>
          <a:xfrm>
            <a:off x="9935822" y="9542764"/>
            <a:ext cx="9074490" cy="1055347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E28B050-8B11-924B-09A1-3064F05A63AA}"/>
              </a:ext>
            </a:extLst>
          </p:cNvPr>
          <p:cNvSpPr txBox="1"/>
          <p:nvPr/>
        </p:nvSpPr>
        <p:spPr>
          <a:xfrm rot="10800000" flipV="1">
            <a:off x="10016857" y="9491431"/>
            <a:ext cx="900290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ALLERGIES, </a:t>
            </a:r>
            <a:r>
              <a:rPr lang="en-GB" dirty="0">
                <a:solidFill>
                  <a:schemeClr val="bg1"/>
                </a:solidFill>
              </a:rPr>
              <a:t>Please speak to a member of our team if you have an allergy &amp; need to know what’s in our food so we can advise you on your available choices.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13" name="Picture 1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8F7F03BA-FA38-0BD1-4BD8-7B68970DE5B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6" t="32662" r="19914" b="31934"/>
          <a:stretch/>
        </p:blipFill>
        <p:spPr>
          <a:xfrm>
            <a:off x="665956" y="6365592"/>
            <a:ext cx="1683091" cy="5530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19010312" cy="2070100"/>
          </a:xfrm>
          <a:custGeom>
            <a:avLst/>
            <a:gdLst/>
            <a:ahLst/>
            <a:cxnLst/>
            <a:rect l="l" t="t" r="r" b="b"/>
            <a:pathLst>
              <a:path w="15120619" h="2548890">
                <a:moveTo>
                  <a:pt x="15120010" y="0"/>
                </a:moveTo>
                <a:lnTo>
                  <a:pt x="0" y="0"/>
                </a:lnTo>
                <a:lnTo>
                  <a:pt x="0" y="2548801"/>
                </a:lnTo>
                <a:lnTo>
                  <a:pt x="15120010" y="2548801"/>
                </a:lnTo>
                <a:lnTo>
                  <a:pt x="15120010" y="0"/>
                </a:lnTo>
                <a:close/>
              </a:path>
            </a:pathLst>
          </a:custGeom>
          <a:solidFill>
            <a:srgbClr val="D2AE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10375900"/>
            <a:ext cx="19010312" cy="316344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D2AE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1156" y="317500"/>
            <a:ext cx="6024880" cy="873125"/>
          </a:xfrm>
          <a:custGeom>
            <a:avLst/>
            <a:gdLst/>
            <a:ahLst/>
            <a:cxnLst/>
            <a:rect l="l" t="t" r="r" b="b"/>
            <a:pathLst>
              <a:path w="6024880" h="873125">
                <a:moveTo>
                  <a:pt x="1161110" y="218859"/>
                </a:moveTo>
                <a:lnTo>
                  <a:pt x="1108666" y="222746"/>
                </a:lnTo>
                <a:lnTo>
                  <a:pt x="1062021" y="234262"/>
                </a:lnTo>
                <a:lnTo>
                  <a:pt x="1021543" y="253189"/>
                </a:lnTo>
                <a:lnTo>
                  <a:pt x="987601" y="279312"/>
                </a:lnTo>
                <a:lnTo>
                  <a:pt x="960561" y="312413"/>
                </a:lnTo>
                <a:lnTo>
                  <a:pt x="940791" y="352273"/>
                </a:lnTo>
                <a:lnTo>
                  <a:pt x="928660" y="398678"/>
                </a:lnTo>
                <a:lnTo>
                  <a:pt x="924534" y="451408"/>
                </a:lnTo>
                <a:lnTo>
                  <a:pt x="928473" y="500918"/>
                </a:lnTo>
                <a:lnTo>
                  <a:pt x="940049" y="544836"/>
                </a:lnTo>
                <a:lnTo>
                  <a:pt x="958905" y="582851"/>
                </a:lnTo>
                <a:lnTo>
                  <a:pt x="984683" y="614653"/>
                </a:lnTo>
                <a:lnTo>
                  <a:pt x="1017024" y="639929"/>
                </a:lnTo>
                <a:lnTo>
                  <a:pt x="1055570" y="658368"/>
                </a:lnTo>
                <a:lnTo>
                  <a:pt x="1099963" y="669660"/>
                </a:lnTo>
                <a:lnTo>
                  <a:pt x="1149845" y="673493"/>
                </a:lnTo>
                <a:lnTo>
                  <a:pt x="1195680" y="669431"/>
                </a:lnTo>
                <a:lnTo>
                  <a:pt x="1240783" y="657220"/>
                </a:lnTo>
                <a:lnTo>
                  <a:pt x="1282682" y="636819"/>
                </a:lnTo>
                <a:lnTo>
                  <a:pt x="1318903" y="608191"/>
                </a:lnTo>
                <a:lnTo>
                  <a:pt x="1330441" y="593026"/>
                </a:lnTo>
                <a:lnTo>
                  <a:pt x="1219847" y="593026"/>
                </a:lnTo>
                <a:lnTo>
                  <a:pt x="1170297" y="586466"/>
                </a:lnTo>
                <a:lnTo>
                  <a:pt x="1132837" y="567970"/>
                </a:lnTo>
                <a:lnTo>
                  <a:pt x="1106232" y="539317"/>
                </a:lnTo>
                <a:lnTo>
                  <a:pt x="1089246" y="502283"/>
                </a:lnTo>
                <a:lnTo>
                  <a:pt x="1080643" y="458647"/>
                </a:lnTo>
                <a:lnTo>
                  <a:pt x="1355826" y="432092"/>
                </a:lnTo>
                <a:lnTo>
                  <a:pt x="1355826" y="429679"/>
                </a:lnTo>
                <a:lnTo>
                  <a:pt x="1079030" y="429679"/>
                </a:lnTo>
                <a:lnTo>
                  <a:pt x="1079138" y="418414"/>
                </a:lnTo>
                <a:lnTo>
                  <a:pt x="1085339" y="339953"/>
                </a:lnTo>
                <a:lnTo>
                  <a:pt x="1098150" y="297937"/>
                </a:lnTo>
                <a:lnTo>
                  <a:pt x="1121775" y="266581"/>
                </a:lnTo>
                <a:lnTo>
                  <a:pt x="1159497" y="254266"/>
                </a:lnTo>
                <a:lnTo>
                  <a:pt x="1280006" y="254266"/>
                </a:lnTo>
                <a:lnTo>
                  <a:pt x="1253547" y="237729"/>
                </a:lnTo>
                <a:lnTo>
                  <a:pt x="1210656" y="223705"/>
                </a:lnTo>
                <a:lnTo>
                  <a:pt x="1161110" y="218859"/>
                </a:lnTo>
                <a:close/>
              </a:path>
              <a:path w="6024880" h="873125">
                <a:moveTo>
                  <a:pt x="295300" y="56324"/>
                </a:moveTo>
                <a:lnTo>
                  <a:pt x="0" y="56324"/>
                </a:lnTo>
                <a:lnTo>
                  <a:pt x="0" y="80467"/>
                </a:lnTo>
                <a:lnTo>
                  <a:pt x="29823" y="97565"/>
                </a:lnTo>
                <a:lnTo>
                  <a:pt x="53308" y="121905"/>
                </a:lnTo>
                <a:lnTo>
                  <a:pt x="71058" y="149263"/>
                </a:lnTo>
                <a:lnTo>
                  <a:pt x="83680" y="175412"/>
                </a:lnTo>
                <a:lnTo>
                  <a:pt x="290474" y="672680"/>
                </a:lnTo>
                <a:lnTo>
                  <a:pt x="346798" y="672680"/>
                </a:lnTo>
                <a:lnTo>
                  <a:pt x="415063" y="496468"/>
                </a:lnTo>
                <a:lnTo>
                  <a:pt x="380593" y="496468"/>
                </a:lnTo>
                <a:lnTo>
                  <a:pt x="249440" y="184264"/>
                </a:lnTo>
                <a:lnTo>
                  <a:pt x="245218" y="159119"/>
                </a:lnTo>
                <a:lnTo>
                  <a:pt x="245178" y="158880"/>
                </a:lnTo>
                <a:lnTo>
                  <a:pt x="250224" y="129146"/>
                </a:lnTo>
                <a:lnTo>
                  <a:pt x="250343" y="128441"/>
                </a:lnTo>
                <a:lnTo>
                  <a:pt x="266523" y="99964"/>
                </a:lnTo>
                <a:lnTo>
                  <a:pt x="295300" y="80467"/>
                </a:lnTo>
                <a:lnTo>
                  <a:pt x="295300" y="56324"/>
                </a:lnTo>
                <a:close/>
              </a:path>
              <a:path w="6024880" h="873125">
                <a:moveTo>
                  <a:pt x="648122" y="315417"/>
                </a:moveTo>
                <a:lnTo>
                  <a:pt x="485203" y="315417"/>
                </a:lnTo>
                <a:lnTo>
                  <a:pt x="634060" y="672680"/>
                </a:lnTo>
                <a:lnTo>
                  <a:pt x="690384" y="672680"/>
                </a:lnTo>
                <a:lnTo>
                  <a:pt x="758705" y="496468"/>
                </a:lnTo>
                <a:lnTo>
                  <a:pt x="724179" y="496468"/>
                </a:lnTo>
                <a:lnTo>
                  <a:pt x="648207" y="315620"/>
                </a:lnTo>
                <a:lnTo>
                  <a:pt x="648122" y="315417"/>
                </a:lnTo>
                <a:close/>
              </a:path>
              <a:path w="6024880" h="873125">
                <a:moveTo>
                  <a:pt x="1336522" y="551179"/>
                </a:moveTo>
                <a:lnTo>
                  <a:pt x="1311273" y="570277"/>
                </a:lnTo>
                <a:lnTo>
                  <a:pt x="1282404" y="583266"/>
                </a:lnTo>
                <a:lnTo>
                  <a:pt x="1251426" y="590674"/>
                </a:lnTo>
                <a:lnTo>
                  <a:pt x="1219847" y="593026"/>
                </a:lnTo>
                <a:lnTo>
                  <a:pt x="1330441" y="593026"/>
                </a:lnTo>
                <a:lnTo>
                  <a:pt x="1346974" y="571296"/>
                </a:lnTo>
                <a:lnTo>
                  <a:pt x="1336522" y="551179"/>
                </a:lnTo>
                <a:close/>
              </a:path>
              <a:path w="6024880" h="873125">
                <a:moveTo>
                  <a:pt x="640499" y="56324"/>
                </a:moveTo>
                <a:lnTo>
                  <a:pt x="343585" y="56324"/>
                </a:lnTo>
                <a:lnTo>
                  <a:pt x="343585" y="80467"/>
                </a:lnTo>
                <a:lnTo>
                  <a:pt x="373404" y="97565"/>
                </a:lnTo>
                <a:lnTo>
                  <a:pt x="396889" y="121905"/>
                </a:lnTo>
                <a:lnTo>
                  <a:pt x="414642" y="149263"/>
                </a:lnTo>
                <a:lnTo>
                  <a:pt x="427266" y="175412"/>
                </a:lnTo>
                <a:lnTo>
                  <a:pt x="466699" y="270357"/>
                </a:lnTo>
                <a:lnTo>
                  <a:pt x="380593" y="496468"/>
                </a:lnTo>
                <a:lnTo>
                  <a:pt x="415063" y="496468"/>
                </a:lnTo>
                <a:lnTo>
                  <a:pt x="485124" y="315620"/>
                </a:lnTo>
                <a:lnTo>
                  <a:pt x="485203" y="315417"/>
                </a:lnTo>
                <a:lnTo>
                  <a:pt x="648122" y="315417"/>
                </a:lnTo>
                <a:lnTo>
                  <a:pt x="593026" y="184264"/>
                </a:lnTo>
                <a:lnTo>
                  <a:pt x="588738" y="159119"/>
                </a:lnTo>
                <a:lnTo>
                  <a:pt x="593728" y="129146"/>
                </a:lnTo>
                <a:lnTo>
                  <a:pt x="609428" y="100982"/>
                </a:lnTo>
                <a:lnTo>
                  <a:pt x="637273" y="81267"/>
                </a:lnTo>
                <a:lnTo>
                  <a:pt x="638086" y="80467"/>
                </a:lnTo>
                <a:lnTo>
                  <a:pt x="640499" y="80467"/>
                </a:lnTo>
                <a:lnTo>
                  <a:pt x="640499" y="56324"/>
                </a:lnTo>
                <a:close/>
              </a:path>
              <a:path w="6024880" h="873125">
                <a:moveTo>
                  <a:pt x="984084" y="56324"/>
                </a:moveTo>
                <a:lnTo>
                  <a:pt x="782916" y="56324"/>
                </a:lnTo>
                <a:lnTo>
                  <a:pt x="782916" y="80467"/>
                </a:lnTo>
                <a:lnTo>
                  <a:pt x="811946" y="98619"/>
                </a:lnTo>
                <a:lnTo>
                  <a:pt x="832905" y="127938"/>
                </a:lnTo>
                <a:lnTo>
                  <a:pt x="842551" y="163293"/>
                </a:lnTo>
                <a:lnTo>
                  <a:pt x="837641" y="199555"/>
                </a:lnTo>
                <a:lnTo>
                  <a:pt x="724179" y="496468"/>
                </a:lnTo>
                <a:lnTo>
                  <a:pt x="758705" y="496468"/>
                </a:lnTo>
                <a:lnTo>
                  <a:pt x="868210" y="214033"/>
                </a:lnTo>
                <a:lnTo>
                  <a:pt x="891975" y="163631"/>
                </a:lnTo>
                <a:lnTo>
                  <a:pt x="920113" y="122808"/>
                </a:lnTo>
                <a:lnTo>
                  <a:pt x="951268" y="94207"/>
                </a:lnTo>
                <a:lnTo>
                  <a:pt x="984084" y="80467"/>
                </a:lnTo>
                <a:lnTo>
                  <a:pt x="984084" y="56324"/>
                </a:lnTo>
                <a:close/>
              </a:path>
              <a:path w="6024880" h="873125">
                <a:moveTo>
                  <a:pt x="1280006" y="254266"/>
                </a:moveTo>
                <a:lnTo>
                  <a:pt x="1159497" y="254266"/>
                </a:lnTo>
                <a:lnTo>
                  <a:pt x="1193369" y="272496"/>
                </a:lnTo>
                <a:lnTo>
                  <a:pt x="1211314" y="315417"/>
                </a:lnTo>
                <a:lnTo>
                  <a:pt x="1211399" y="315620"/>
                </a:lnTo>
                <a:lnTo>
                  <a:pt x="1218565" y="366287"/>
                </a:lnTo>
                <a:lnTo>
                  <a:pt x="1219847" y="407149"/>
                </a:lnTo>
                <a:lnTo>
                  <a:pt x="1079030" y="429679"/>
                </a:lnTo>
                <a:lnTo>
                  <a:pt x="1355826" y="429679"/>
                </a:lnTo>
                <a:lnTo>
                  <a:pt x="1355826" y="418414"/>
                </a:lnTo>
                <a:lnTo>
                  <a:pt x="1351500" y="370114"/>
                </a:lnTo>
                <a:lnTo>
                  <a:pt x="1338757" y="327122"/>
                </a:lnTo>
                <a:lnTo>
                  <a:pt x="1317949" y="290211"/>
                </a:lnTo>
                <a:lnTo>
                  <a:pt x="1289428" y="260156"/>
                </a:lnTo>
                <a:lnTo>
                  <a:pt x="1280006" y="254266"/>
                </a:lnTo>
                <a:close/>
              </a:path>
              <a:path w="6024880" h="873125">
                <a:moveTo>
                  <a:pt x="1625384" y="218859"/>
                </a:moveTo>
                <a:lnTo>
                  <a:pt x="1572940" y="222746"/>
                </a:lnTo>
                <a:lnTo>
                  <a:pt x="1526297" y="234262"/>
                </a:lnTo>
                <a:lnTo>
                  <a:pt x="1485821" y="253189"/>
                </a:lnTo>
                <a:lnTo>
                  <a:pt x="1451881" y="279312"/>
                </a:lnTo>
                <a:lnTo>
                  <a:pt x="1424843" y="312413"/>
                </a:lnTo>
                <a:lnTo>
                  <a:pt x="1405076" y="352273"/>
                </a:lnTo>
                <a:lnTo>
                  <a:pt x="1392946" y="398678"/>
                </a:lnTo>
                <a:lnTo>
                  <a:pt x="1388821" y="451408"/>
                </a:lnTo>
                <a:lnTo>
                  <a:pt x="1392759" y="500918"/>
                </a:lnTo>
                <a:lnTo>
                  <a:pt x="1404335" y="544836"/>
                </a:lnTo>
                <a:lnTo>
                  <a:pt x="1423191" y="582851"/>
                </a:lnTo>
                <a:lnTo>
                  <a:pt x="1448968" y="614653"/>
                </a:lnTo>
                <a:lnTo>
                  <a:pt x="1481307" y="639929"/>
                </a:lnTo>
                <a:lnTo>
                  <a:pt x="1519851" y="658368"/>
                </a:lnTo>
                <a:lnTo>
                  <a:pt x="1564241" y="669660"/>
                </a:lnTo>
                <a:lnTo>
                  <a:pt x="1614119" y="673493"/>
                </a:lnTo>
                <a:lnTo>
                  <a:pt x="1659954" y="669431"/>
                </a:lnTo>
                <a:lnTo>
                  <a:pt x="1705058" y="657220"/>
                </a:lnTo>
                <a:lnTo>
                  <a:pt x="1746958" y="636819"/>
                </a:lnTo>
                <a:lnTo>
                  <a:pt x="1783183" y="608191"/>
                </a:lnTo>
                <a:lnTo>
                  <a:pt x="1794724" y="593026"/>
                </a:lnTo>
                <a:lnTo>
                  <a:pt x="1684121" y="593026"/>
                </a:lnTo>
                <a:lnTo>
                  <a:pt x="1634572" y="586466"/>
                </a:lnTo>
                <a:lnTo>
                  <a:pt x="1597115" y="567970"/>
                </a:lnTo>
                <a:lnTo>
                  <a:pt x="1570511" y="539317"/>
                </a:lnTo>
                <a:lnTo>
                  <a:pt x="1553524" y="502283"/>
                </a:lnTo>
                <a:lnTo>
                  <a:pt x="1544916" y="458647"/>
                </a:lnTo>
                <a:lnTo>
                  <a:pt x="1820100" y="432092"/>
                </a:lnTo>
                <a:lnTo>
                  <a:pt x="1820100" y="429679"/>
                </a:lnTo>
                <a:lnTo>
                  <a:pt x="1543304" y="429679"/>
                </a:lnTo>
                <a:lnTo>
                  <a:pt x="1543412" y="418414"/>
                </a:lnTo>
                <a:lnTo>
                  <a:pt x="1549613" y="339953"/>
                </a:lnTo>
                <a:lnTo>
                  <a:pt x="1562424" y="297937"/>
                </a:lnTo>
                <a:lnTo>
                  <a:pt x="1586049" y="266581"/>
                </a:lnTo>
                <a:lnTo>
                  <a:pt x="1623771" y="254266"/>
                </a:lnTo>
                <a:lnTo>
                  <a:pt x="1744285" y="254266"/>
                </a:lnTo>
                <a:lnTo>
                  <a:pt x="1717826" y="237729"/>
                </a:lnTo>
                <a:lnTo>
                  <a:pt x="1674934" y="223705"/>
                </a:lnTo>
                <a:lnTo>
                  <a:pt x="1625384" y="218859"/>
                </a:lnTo>
                <a:close/>
              </a:path>
              <a:path w="6024880" h="873125">
                <a:moveTo>
                  <a:pt x="1800796" y="551179"/>
                </a:moveTo>
                <a:lnTo>
                  <a:pt x="1775549" y="570277"/>
                </a:lnTo>
                <a:lnTo>
                  <a:pt x="1746683" y="583266"/>
                </a:lnTo>
                <a:lnTo>
                  <a:pt x="1715705" y="590674"/>
                </a:lnTo>
                <a:lnTo>
                  <a:pt x="1684121" y="593026"/>
                </a:lnTo>
                <a:lnTo>
                  <a:pt x="1794724" y="593026"/>
                </a:lnTo>
                <a:lnTo>
                  <a:pt x="1811261" y="571296"/>
                </a:lnTo>
                <a:lnTo>
                  <a:pt x="1800796" y="551179"/>
                </a:lnTo>
                <a:close/>
              </a:path>
              <a:path w="6024880" h="873125">
                <a:moveTo>
                  <a:pt x="1744285" y="254266"/>
                </a:moveTo>
                <a:lnTo>
                  <a:pt x="1623771" y="254266"/>
                </a:lnTo>
                <a:lnTo>
                  <a:pt x="1657643" y="272496"/>
                </a:lnTo>
                <a:lnTo>
                  <a:pt x="1675672" y="315620"/>
                </a:lnTo>
                <a:lnTo>
                  <a:pt x="1682839" y="366287"/>
                </a:lnTo>
                <a:lnTo>
                  <a:pt x="1684121" y="407149"/>
                </a:lnTo>
                <a:lnTo>
                  <a:pt x="1543304" y="429679"/>
                </a:lnTo>
                <a:lnTo>
                  <a:pt x="1820100" y="429679"/>
                </a:lnTo>
                <a:lnTo>
                  <a:pt x="1820100" y="418414"/>
                </a:lnTo>
                <a:lnTo>
                  <a:pt x="1815775" y="370114"/>
                </a:lnTo>
                <a:lnTo>
                  <a:pt x="1803033" y="327122"/>
                </a:lnTo>
                <a:lnTo>
                  <a:pt x="1782227" y="290211"/>
                </a:lnTo>
                <a:lnTo>
                  <a:pt x="1753708" y="260156"/>
                </a:lnTo>
                <a:lnTo>
                  <a:pt x="1744285" y="254266"/>
                </a:lnTo>
                <a:close/>
              </a:path>
              <a:path w="6024880" h="873125">
                <a:moveTo>
                  <a:pt x="2025294" y="0"/>
                </a:moveTo>
                <a:lnTo>
                  <a:pt x="1983481" y="20682"/>
                </a:lnTo>
                <a:lnTo>
                  <a:pt x="1933970" y="38120"/>
                </a:lnTo>
                <a:lnTo>
                  <a:pt x="1882042" y="50579"/>
                </a:lnTo>
                <a:lnTo>
                  <a:pt x="1832978" y="56324"/>
                </a:lnTo>
                <a:lnTo>
                  <a:pt x="1832978" y="80467"/>
                </a:lnTo>
                <a:lnTo>
                  <a:pt x="1864173" y="95992"/>
                </a:lnTo>
                <a:lnTo>
                  <a:pt x="1883371" y="126831"/>
                </a:lnTo>
                <a:lnTo>
                  <a:pt x="1893064" y="165667"/>
                </a:lnTo>
                <a:lnTo>
                  <a:pt x="1895741" y="205181"/>
                </a:lnTo>
                <a:lnTo>
                  <a:pt x="1895741" y="553592"/>
                </a:lnTo>
                <a:lnTo>
                  <a:pt x="1879447" y="606199"/>
                </a:lnTo>
                <a:lnTo>
                  <a:pt x="1832978" y="648538"/>
                </a:lnTo>
                <a:lnTo>
                  <a:pt x="1832978" y="672680"/>
                </a:lnTo>
                <a:lnTo>
                  <a:pt x="2103348" y="672680"/>
                </a:lnTo>
                <a:lnTo>
                  <a:pt x="2103348" y="648538"/>
                </a:lnTo>
                <a:lnTo>
                  <a:pt x="2077157" y="630082"/>
                </a:lnTo>
                <a:lnTo>
                  <a:pt x="2057985" y="606499"/>
                </a:lnTo>
                <a:lnTo>
                  <a:pt x="2046207" y="580199"/>
                </a:lnTo>
                <a:lnTo>
                  <a:pt x="2042198" y="553592"/>
                </a:lnTo>
                <a:lnTo>
                  <a:pt x="2042198" y="503707"/>
                </a:lnTo>
                <a:lnTo>
                  <a:pt x="2084143" y="460260"/>
                </a:lnTo>
                <a:lnTo>
                  <a:pt x="2042198" y="460260"/>
                </a:lnTo>
                <a:lnTo>
                  <a:pt x="2042373" y="362089"/>
                </a:lnTo>
                <a:lnTo>
                  <a:pt x="2042496" y="293295"/>
                </a:lnTo>
                <a:lnTo>
                  <a:pt x="2042606" y="231736"/>
                </a:lnTo>
                <a:lnTo>
                  <a:pt x="2042723" y="165667"/>
                </a:lnTo>
                <a:lnTo>
                  <a:pt x="2042848" y="95992"/>
                </a:lnTo>
                <a:lnTo>
                  <a:pt x="2042951" y="38120"/>
                </a:lnTo>
                <a:lnTo>
                  <a:pt x="2042998" y="12064"/>
                </a:lnTo>
                <a:lnTo>
                  <a:pt x="2025294" y="0"/>
                </a:lnTo>
                <a:close/>
              </a:path>
              <a:path w="6024880" h="873125">
                <a:moveTo>
                  <a:pt x="2227849" y="457034"/>
                </a:moveTo>
                <a:lnTo>
                  <a:pt x="2087257" y="457034"/>
                </a:lnTo>
                <a:lnTo>
                  <a:pt x="2141969" y="569683"/>
                </a:lnTo>
                <a:lnTo>
                  <a:pt x="2150430" y="592756"/>
                </a:lnTo>
                <a:lnTo>
                  <a:pt x="2151726" y="613035"/>
                </a:lnTo>
                <a:lnTo>
                  <a:pt x="2145930" y="631352"/>
                </a:lnTo>
                <a:lnTo>
                  <a:pt x="2133117" y="648538"/>
                </a:lnTo>
                <a:lnTo>
                  <a:pt x="2133117" y="672680"/>
                </a:lnTo>
                <a:lnTo>
                  <a:pt x="2360028" y="672680"/>
                </a:lnTo>
                <a:lnTo>
                  <a:pt x="2360028" y="648538"/>
                </a:lnTo>
                <a:lnTo>
                  <a:pt x="2337134" y="637540"/>
                </a:lnTo>
                <a:lnTo>
                  <a:pt x="2319293" y="622092"/>
                </a:lnTo>
                <a:lnTo>
                  <a:pt x="2301299" y="595929"/>
                </a:lnTo>
                <a:lnTo>
                  <a:pt x="2277948" y="552792"/>
                </a:lnTo>
                <a:lnTo>
                  <a:pt x="2227849" y="457034"/>
                </a:lnTo>
                <a:close/>
              </a:path>
              <a:path w="6024880" h="873125">
                <a:moveTo>
                  <a:pt x="2331059" y="231736"/>
                </a:moveTo>
                <a:lnTo>
                  <a:pt x="2138743" y="231736"/>
                </a:lnTo>
                <a:lnTo>
                  <a:pt x="2138743" y="255879"/>
                </a:lnTo>
                <a:lnTo>
                  <a:pt x="2157854" y="270061"/>
                </a:lnTo>
                <a:lnTo>
                  <a:pt x="2164294" y="293295"/>
                </a:lnTo>
                <a:lnTo>
                  <a:pt x="2157758" y="321961"/>
                </a:lnTo>
                <a:lnTo>
                  <a:pt x="2137943" y="352437"/>
                </a:lnTo>
                <a:lnTo>
                  <a:pt x="2042198" y="460260"/>
                </a:lnTo>
                <a:lnTo>
                  <a:pt x="2084143" y="460260"/>
                </a:lnTo>
                <a:lnTo>
                  <a:pt x="2087257" y="457034"/>
                </a:lnTo>
                <a:lnTo>
                  <a:pt x="2227849" y="457034"/>
                </a:lnTo>
                <a:lnTo>
                  <a:pt x="2178177" y="362089"/>
                </a:lnTo>
                <a:lnTo>
                  <a:pt x="2205801" y="336666"/>
                </a:lnTo>
                <a:lnTo>
                  <a:pt x="2246474" y="303550"/>
                </a:lnTo>
                <a:lnTo>
                  <a:pt x="2291219" y="273151"/>
                </a:lnTo>
                <a:lnTo>
                  <a:pt x="2331059" y="255879"/>
                </a:lnTo>
                <a:lnTo>
                  <a:pt x="2331059" y="231736"/>
                </a:lnTo>
                <a:close/>
              </a:path>
              <a:path w="6024880" h="873125">
                <a:moveTo>
                  <a:pt x="2567622" y="0"/>
                </a:moveTo>
                <a:lnTo>
                  <a:pt x="2525803" y="20682"/>
                </a:lnTo>
                <a:lnTo>
                  <a:pt x="2476293" y="38120"/>
                </a:lnTo>
                <a:lnTo>
                  <a:pt x="2424368" y="50579"/>
                </a:lnTo>
                <a:lnTo>
                  <a:pt x="2375306" y="56324"/>
                </a:lnTo>
                <a:lnTo>
                  <a:pt x="2375306" y="80467"/>
                </a:lnTo>
                <a:lnTo>
                  <a:pt x="2406501" y="95992"/>
                </a:lnTo>
                <a:lnTo>
                  <a:pt x="2425700" y="126831"/>
                </a:lnTo>
                <a:lnTo>
                  <a:pt x="2435392" y="165667"/>
                </a:lnTo>
                <a:lnTo>
                  <a:pt x="2438069" y="205181"/>
                </a:lnTo>
                <a:lnTo>
                  <a:pt x="2438069" y="553592"/>
                </a:lnTo>
                <a:lnTo>
                  <a:pt x="2433868" y="580199"/>
                </a:lnTo>
                <a:lnTo>
                  <a:pt x="2421775" y="606199"/>
                </a:lnTo>
                <a:lnTo>
                  <a:pt x="2402086" y="629745"/>
                </a:lnTo>
                <a:lnTo>
                  <a:pt x="2375306" y="648538"/>
                </a:lnTo>
                <a:lnTo>
                  <a:pt x="2375306" y="672680"/>
                </a:lnTo>
                <a:lnTo>
                  <a:pt x="2645676" y="672680"/>
                </a:lnTo>
                <a:lnTo>
                  <a:pt x="2645676" y="648538"/>
                </a:lnTo>
                <a:lnTo>
                  <a:pt x="2619483" y="630082"/>
                </a:lnTo>
                <a:lnTo>
                  <a:pt x="2600307" y="606499"/>
                </a:lnTo>
                <a:lnTo>
                  <a:pt x="2588524" y="580199"/>
                </a:lnTo>
                <a:lnTo>
                  <a:pt x="2584513" y="553592"/>
                </a:lnTo>
                <a:lnTo>
                  <a:pt x="2585036" y="205181"/>
                </a:lnTo>
                <a:lnTo>
                  <a:pt x="2585154" y="126831"/>
                </a:lnTo>
                <a:lnTo>
                  <a:pt x="2585268" y="50579"/>
                </a:lnTo>
                <a:lnTo>
                  <a:pt x="2585326" y="12064"/>
                </a:lnTo>
                <a:lnTo>
                  <a:pt x="2567622" y="0"/>
                </a:lnTo>
                <a:close/>
              </a:path>
              <a:path w="6024880" h="873125">
                <a:moveTo>
                  <a:pt x="2735783" y="713714"/>
                </a:moveTo>
                <a:lnTo>
                  <a:pt x="2697622" y="725256"/>
                </a:lnTo>
                <a:lnTo>
                  <a:pt x="2674324" y="754149"/>
                </a:lnTo>
                <a:lnTo>
                  <a:pt x="2668681" y="791794"/>
                </a:lnTo>
                <a:lnTo>
                  <a:pt x="2683484" y="829589"/>
                </a:lnTo>
                <a:lnTo>
                  <a:pt x="2702677" y="849393"/>
                </a:lnTo>
                <a:lnTo>
                  <a:pt x="2726626" y="863085"/>
                </a:lnTo>
                <a:lnTo>
                  <a:pt x="2753746" y="870890"/>
                </a:lnTo>
                <a:lnTo>
                  <a:pt x="2782455" y="873036"/>
                </a:lnTo>
                <a:lnTo>
                  <a:pt x="2830962" y="863782"/>
                </a:lnTo>
                <a:lnTo>
                  <a:pt x="2868787" y="840582"/>
                </a:lnTo>
                <a:lnTo>
                  <a:pt x="2898522" y="806653"/>
                </a:lnTo>
                <a:lnTo>
                  <a:pt x="2912405" y="782916"/>
                </a:lnTo>
                <a:lnTo>
                  <a:pt x="2853258" y="782916"/>
                </a:lnTo>
                <a:lnTo>
                  <a:pt x="2820645" y="773464"/>
                </a:lnTo>
                <a:lnTo>
                  <a:pt x="2796935" y="749525"/>
                </a:lnTo>
                <a:lnTo>
                  <a:pt x="2772017" y="724981"/>
                </a:lnTo>
                <a:lnTo>
                  <a:pt x="2735783" y="713714"/>
                </a:lnTo>
                <a:close/>
              </a:path>
              <a:path w="6024880" h="873125">
                <a:moveTo>
                  <a:pt x="2933725" y="231736"/>
                </a:moveTo>
                <a:lnTo>
                  <a:pt x="2659341" y="231736"/>
                </a:lnTo>
                <a:lnTo>
                  <a:pt x="2659341" y="255879"/>
                </a:lnTo>
                <a:lnTo>
                  <a:pt x="2688713" y="272863"/>
                </a:lnTo>
                <a:lnTo>
                  <a:pt x="2711445" y="297013"/>
                </a:lnTo>
                <a:lnTo>
                  <a:pt x="2729045" y="324332"/>
                </a:lnTo>
                <a:lnTo>
                  <a:pt x="2743022" y="350824"/>
                </a:lnTo>
                <a:lnTo>
                  <a:pt x="2908782" y="672680"/>
                </a:lnTo>
                <a:lnTo>
                  <a:pt x="2904407" y="713102"/>
                </a:lnTo>
                <a:lnTo>
                  <a:pt x="2892488" y="748015"/>
                </a:lnTo>
                <a:lnTo>
                  <a:pt x="2874835" y="772820"/>
                </a:lnTo>
                <a:lnTo>
                  <a:pt x="2853258" y="782916"/>
                </a:lnTo>
                <a:lnTo>
                  <a:pt x="2912405" y="782916"/>
                </a:lnTo>
                <a:lnTo>
                  <a:pt x="2922759" y="765214"/>
                </a:lnTo>
                <a:lnTo>
                  <a:pt x="2944090" y="719483"/>
                </a:lnTo>
                <a:lnTo>
                  <a:pt x="2965107" y="672680"/>
                </a:lnTo>
                <a:lnTo>
                  <a:pt x="3030368" y="534288"/>
                </a:lnTo>
                <a:lnTo>
                  <a:pt x="2998101" y="534288"/>
                </a:lnTo>
                <a:lnTo>
                  <a:pt x="2900730" y="359676"/>
                </a:lnTo>
                <a:lnTo>
                  <a:pt x="2892759" y="334292"/>
                </a:lnTo>
                <a:lnTo>
                  <a:pt x="2893691" y="303853"/>
                </a:lnTo>
                <a:lnTo>
                  <a:pt x="2906392" y="275376"/>
                </a:lnTo>
                <a:lnTo>
                  <a:pt x="2933725" y="255879"/>
                </a:lnTo>
                <a:lnTo>
                  <a:pt x="2933725" y="231736"/>
                </a:lnTo>
                <a:close/>
              </a:path>
              <a:path w="6024880" h="873125">
                <a:moveTo>
                  <a:pt x="3222586" y="231736"/>
                </a:moveTo>
                <a:lnTo>
                  <a:pt x="3027870" y="231736"/>
                </a:lnTo>
                <a:lnTo>
                  <a:pt x="3027870" y="255879"/>
                </a:lnTo>
                <a:lnTo>
                  <a:pt x="3055089" y="273804"/>
                </a:lnTo>
                <a:lnTo>
                  <a:pt x="3071823" y="302745"/>
                </a:lnTo>
                <a:lnTo>
                  <a:pt x="3076639" y="338025"/>
                </a:lnTo>
                <a:lnTo>
                  <a:pt x="3068104" y="374967"/>
                </a:lnTo>
                <a:lnTo>
                  <a:pt x="2998101" y="534288"/>
                </a:lnTo>
                <a:lnTo>
                  <a:pt x="3030368" y="534288"/>
                </a:lnTo>
                <a:lnTo>
                  <a:pt x="3098673" y="389445"/>
                </a:lnTo>
                <a:lnTo>
                  <a:pt x="3126749" y="338025"/>
                </a:lnTo>
                <a:lnTo>
                  <a:pt x="3157315" y="297316"/>
                </a:lnTo>
                <a:lnTo>
                  <a:pt x="3189537" y="269280"/>
                </a:lnTo>
                <a:lnTo>
                  <a:pt x="3222586" y="255879"/>
                </a:lnTo>
                <a:lnTo>
                  <a:pt x="3222586" y="231736"/>
                </a:lnTo>
                <a:close/>
              </a:path>
              <a:path w="6024880" h="873125">
                <a:moveTo>
                  <a:pt x="3886902" y="90919"/>
                </a:moveTo>
                <a:lnTo>
                  <a:pt x="3659504" y="90919"/>
                </a:lnTo>
                <a:lnTo>
                  <a:pt x="3693923" y="94704"/>
                </a:lnTo>
                <a:lnTo>
                  <a:pt x="3721255" y="113953"/>
                </a:lnTo>
                <a:lnTo>
                  <a:pt x="3738029" y="149648"/>
                </a:lnTo>
                <a:lnTo>
                  <a:pt x="3740772" y="202768"/>
                </a:lnTo>
                <a:lnTo>
                  <a:pt x="3714216" y="513359"/>
                </a:lnTo>
                <a:lnTo>
                  <a:pt x="3701191" y="570126"/>
                </a:lnTo>
                <a:lnTo>
                  <a:pt x="3676395" y="609014"/>
                </a:lnTo>
                <a:lnTo>
                  <a:pt x="3644961" y="633869"/>
                </a:lnTo>
                <a:lnTo>
                  <a:pt x="3612019" y="648538"/>
                </a:lnTo>
                <a:lnTo>
                  <a:pt x="3612019" y="672680"/>
                </a:lnTo>
                <a:lnTo>
                  <a:pt x="3862273" y="672680"/>
                </a:lnTo>
                <a:lnTo>
                  <a:pt x="3862273" y="648538"/>
                </a:lnTo>
                <a:lnTo>
                  <a:pt x="3824365" y="633869"/>
                </a:lnTo>
                <a:lnTo>
                  <a:pt x="3784723" y="609014"/>
                </a:lnTo>
                <a:lnTo>
                  <a:pt x="3754888" y="570126"/>
                </a:lnTo>
                <a:lnTo>
                  <a:pt x="3746398" y="513359"/>
                </a:lnTo>
                <a:lnTo>
                  <a:pt x="3772954" y="207594"/>
                </a:lnTo>
                <a:lnTo>
                  <a:pt x="3937417" y="207594"/>
                </a:lnTo>
                <a:lnTo>
                  <a:pt x="3886902" y="90919"/>
                </a:lnTo>
                <a:close/>
              </a:path>
              <a:path w="6024880" h="873125">
                <a:moveTo>
                  <a:pt x="4306888" y="156095"/>
                </a:moveTo>
                <a:lnTo>
                  <a:pt x="4149521" y="156095"/>
                </a:lnTo>
                <a:lnTo>
                  <a:pt x="4181716" y="526237"/>
                </a:lnTo>
                <a:lnTo>
                  <a:pt x="4178986" y="575788"/>
                </a:lnTo>
                <a:lnTo>
                  <a:pt x="4163509" y="610623"/>
                </a:lnTo>
                <a:lnTo>
                  <a:pt x="4138777" y="633869"/>
                </a:lnTo>
                <a:lnTo>
                  <a:pt x="4108488" y="648538"/>
                </a:lnTo>
                <a:lnTo>
                  <a:pt x="4108488" y="672680"/>
                </a:lnTo>
                <a:lnTo>
                  <a:pt x="4406214" y="672680"/>
                </a:lnTo>
                <a:lnTo>
                  <a:pt x="4406214" y="648538"/>
                </a:lnTo>
                <a:lnTo>
                  <a:pt x="4379722" y="635656"/>
                </a:lnTo>
                <a:lnTo>
                  <a:pt x="4357831" y="611833"/>
                </a:lnTo>
                <a:lnTo>
                  <a:pt x="4341825" y="575788"/>
                </a:lnTo>
                <a:lnTo>
                  <a:pt x="4332986" y="526237"/>
                </a:lnTo>
                <a:lnTo>
                  <a:pt x="4304017" y="202768"/>
                </a:lnTo>
                <a:lnTo>
                  <a:pt x="4306888" y="156095"/>
                </a:lnTo>
                <a:close/>
              </a:path>
              <a:path w="6024880" h="873125">
                <a:moveTo>
                  <a:pt x="3937417" y="207594"/>
                </a:moveTo>
                <a:lnTo>
                  <a:pt x="3772954" y="207594"/>
                </a:lnTo>
                <a:lnTo>
                  <a:pt x="3955605" y="593826"/>
                </a:lnTo>
                <a:lnTo>
                  <a:pt x="3982961" y="593826"/>
                </a:lnTo>
                <a:lnTo>
                  <a:pt x="4057361" y="398297"/>
                </a:lnTo>
                <a:lnTo>
                  <a:pt x="4019981" y="398297"/>
                </a:lnTo>
                <a:lnTo>
                  <a:pt x="3937417" y="207594"/>
                </a:lnTo>
                <a:close/>
              </a:path>
              <a:path w="6024880" h="873125">
                <a:moveTo>
                  <a:pt x="4377245" y="56324"/>
                </a:moveTo>
                <a:lnTo>
                  <a:pt x="4155160" y="56324"/>
                </a:lnTo>
                <a:lnTo>
                  <a:pt x="4019981" y="398297"/>
                </a:lnTo>
                <a:lnTo>
                  <a:pt x="4057361" y="398297"/>
                </a:lnTo>
                <a:lnTo>
                  <a:pt x="4149521" y="156095"/>
                </a:lnTo>
                <a:lnTo>
                  <a:pt x="4306888" y="156095"/>
                </a:lnTo>
                <a:lnTo>
                  <a:pt x="4307086" y="152879"/>
                </a:lnTo>
                <a:lnTo>
                  <a:pt x="4323734" y="116871"/>
                </a:lnTo>
                <a:lnTo>
                  <a:pt x="4348830" y="93236"/>
                </a:lnTo>
                <a:lnTo>
                  <a:pt x="4377245" y="80467"/>
                </a:lnTo>
                <a:lnTo>
                  <a:pt x="4377245" y="56324"/>
                </a:lnTo>
                <a:close/>
              </a:path>
              <a:path w="6024880" h="873125">
                <a:moveTo>
                  <a:pt x="3656745" y="56148"/>
                </a:moveTo>
                <a:lnTo>
                  <a:pt x="3608501" y="57932"/>
                </a:lnTo>
                <a:lnTo>
                  <a:pt x="3558601" y="65148"/>
                </a:lnTo>
                <a:lnTo>
                  <a:pt x="3512248" y="81267"/>
                </a:lnTo>
                <a:lnTo>
                  <a:pt x="3476661" y="107883"/>
                </a:lnTo>
                <a:lnTo>
                  <a:pt x="3454459" y="141565"/>
                </a:lnTo>
                <a:lnTo>
                  <a:pt x="3445235" y="178244"/>
                </a:lnTo>
                <a:lnTo>
                  <a:pt x="3448580" y="213853"/>
                </a:lnTo>
                <a:lnTo>
                  <a:pt x="3464087" y="244325"/>
                </a:lnTo>
                <a:lnTo>
                  <a:pt x="3491347" y="265590"/>
                </a:lnTo>
                <a:lnTo>
                  <a:pt x="3529952" y="273583"/>
                </a:lnTo>
                <a:lnTo>
                  <a:pt x="3552770" y="270803"/>
                </a:lnTo>
                <a:lnTo>
                  <a:pt x="3574911" y="262215"/>
                </a:lnTo>
                <a:lnTo>
                  <a:pt x="3593883" y="247442"/>
                </a:lnTo>
                <a:lnTo>
                  <a:pt x="3607193" y="226110"/>
                </a:lnTo>
                <a:lnTo>
                  <a:pt x="3594659" y="180994"/>
                </a:lnTo>
                <a:lnTo>
                  <a:pt x="3601664" y="138598"/>
                </a:lnTo>
                <a:lnTo>
                  <a:pt x="3624511" y="106160"/>
                </a:lnTo>
                <a:lnTo>
                  <a:pt x="3659504" y="90919"/>
                </a:lnTo>
                <a:lnTo>
                  <a:pt x="3886902" y="90919"/>
                </a:lnTo>
                <a:lnTo>
                  <a:pt x="3871925" y="56324"/>
                </a:lnTo>
                <a:lnTo>
                  <a:pt x="3698125" y="56324"/>
                </a:lnTo>
                <a:lnTo>
                  <a:pt x="3656745" y="56148"/>
                </a:lnTo>
                <a:close/>
              </a:path>
              <a:path w="6024880" h="873125">
                <a:moveTo>
                  <a:pt x="4666907" y="218859"/>
                </a:moveTo>
                <a:lnTo>
                  <a:pt x="4614463" y="222746"/>
                </a:lnTo>
                <a:lnTo>
                  <a:pt x="4567818" y="234262"/>
                </a:lnTo>
                <a:lnTo>
                  <a:pt x="4527340" y="253189"/>
                </a:lnTo>
                <a:lnTo>
                  <a:pt x="4493398" y="279312"/>
                </a:lnTo>
                <a:lnTo>
                  <a:pt x="4466358" y="312413"/>
                </a:lnTo>
                <a:lnTo>
                  <a:pt x="4446588" y="352273"/>
                </a:lnTo>
                <a:lnTo>
                  <a:pt x="4434457" y="398678"/>
                </a:lnTo>
                <a:lnTo>
                  <a:pt x="4430331" y="451408"/>
                </a:lnTo>
                <a:lnTo>
                  <a:pt x="4434269" y="500918"/>
                </a:lnTo>
                <a:lnTo>
                  <a:pt x="4445846" y="544836"/>
                </a:lnTo>
                <a:lnTo>
                  <a:pt x="4464702" y="582851"/>
                </a:lnTo>
                <a:lnTo>
                  <a:pt x="4490480" y="614653"/>
                </a:lnTo>
                <a:lnTo>
                  <a:pt x="4522821" y="639929"/>
                </a:lnTo>
                <a:lnTo>
                  <a:pt x="4561367" y="658368"/>
                </a:lnTo>
                <a:lnTo>
                  <a:pt x="4605760" y="669660"/>
                </a:lnTo>
                <a:lnTo>
                  <a:pt x="4655642" y="673493"/>
                </a:lnTo>
                <a:lnTo>
                  <a:pt x="4701477" y="669431"/>
                </a:lnTo>
                <a:lnTo>
                  <a:pt x="4746580" y="657220"/>
                </a:lnTo>
                <a:lnTo>
                  <a:pt x="4788478" y="636819"/>
                </a:lnTo>
                <a:lnTo>
                  <a:pt x="4824700" y="608191"/>
                </a:lnTo>
                <a:lnTo>
                  <a:pt x="4836238" y="593026"/>
                </a:lnTo>
                <a:lnTo>
                  <a:pt x="4725644" y="593026"/>
                </a:lnTo>
                <a:lnTo>
                  <a:pt x="4676094" y="586466"/>
                </a:lnTo>
                <a:lnTo>
                  <a:pt x="4638634" y="567970"/>
                </a:lnTo>
                <a:lnTo>
                  <a:pt x="4612029" y="539317"/>
                </a:lnTo>
                <a:lnTo>
                  <a:pt x="4595043" y="502283"/>
                </a:lnTo>
                <a:lnTo>
                  <a:pt x="4586439" y="458647"/>
                </a:lnTo>
                <a:lnTo>
                  <a:pt x="4861623" y="432092"/>
                </a:lnTo>
                <a:lnTo>
                  <a:pt x="4861623" y="429679"/>
                </a:lnTo>
                <a:lnTo>
                  <a:pt x="4584827" y="429679"/>
                </a:lnTo>
                <a:lnTo>
                  <a:pt x="4584935" y="418414"/>
                </a:lnTo>
                <a:lnTo>
                  <a:pt x="4591136" y="339953"/>
                </a:lnTo>
                <a:lnTo>
                  <a:pt x="4603947" y="297937"/>
                </a:lnTo>
                <a:lnTo>
                  <a:pt x="4627572" y="266581"/>
                </a:lnTo>
                <a:lnTo>
                  <a:pt x="4665294" y="254266"/>
                </a:lnTo>
                <a:lnTo>
                  <a:pt x="4785803" y="254266"/>
                </a:lnTo>
                <a:lnTo>
                  <a:pt x="4759344" y="237729"/>
                </a:lnTo>
                <a:lnTo>
                  <a:pt x="4716453" y="223705"/>
                </a:lnTo>
                <a:lnTo>
                  <a:pt x="4666907" y="218859"/>
                </a:lnTo>
                <a:close/>
              </a:path>
              <a:path w="6024880" h="873125">
                <a:moveTo>
                  <a:pt x="4842319" y="551179"/>
                </a:moveTo>
                <a:lnTo>
                  <a:pt x="4817070" y="570277"/>
                </a:lnTo>
                <a:lnTo>
                  <a:pt x="4788201" y="583266"/>
                </a:lnTo>
                <a:lnTo>
                  <a:pt x="4757223" y="590674"/>
                </a:lnTo>
                <a:lnTo>
                  <a:pt x="4725644" y="593026"/>
                </a:lnTo>
                <a:lnTo>
                  <a:pt x="4836238" y="593026"/>
                </a:lnTo>
                <a:lnTo>
                  <a:pt x="4852771" y="571296"/>
                </a:lnTo>
                <a:lnTo>
                  <a:pt x="4842319" y="551179"/>
                </a:lnTo>
                <a:close/>
              </a:path>
              <a:path w="6024880" h="873125">
                <a:moveTo>
                  <a:pt x="4785803" y="254266"/>
                </a:moveTo>
                <a:lnTo>
                  <a:pt x="4665294" y="254266"/>
                </a:lnTo>
                <a:lnTo>
                  <a:pt x="4699166" y="272496"/>
                </a:lnTo>
                <a:lnTo>
                  <a:pt x="4717195" y="315620"/>
                </a:lnTo>
                <a:lnTo>
                  <a:pt x="4724362" y="366287"/>
                </a:lnTo>
                <a:lnTo>
                  <a:pt x="4725644" y="407149"/>
                </a:lnTo>
                <a:lnTo>
                  <a:pt x="4584827" y="429679"/>
                </a:lnTo>
                <a:lnTo>
                  <a:pt x="4861623" y="429679"/>
                </a:lnTo>
                <a:lnTo>
                  <a:pt x="4861623" y="418414"/>
                </a:lnTo>
                <a:lnTo>
                  <a:pt x="4857297" y="370114"/>
                </a:lnTo>
                <a:lnTo>
                  <a:pt x="4844554" y="327122"/>
                </a:lnTo>
                <a:lnTo>
                  <a:pt x="4823746" y="290211"/>
                </a:lnTo>
                <a:lnTo>
                  <a:pt x="4795225" y="260156"/>
                </a:lnTo>
                <a:lnTo>
                  <a:pt x="4785803" y="254266"/>
                </a:lnTo>
                <a:close/>
              </a:path>
              <a:path w="6024880" h="873125">
                <a:moveTo>
                  <a:pt x="5073243" y="219671"/>
                </a:moveTo>
                <a:lnTo>
                  <a:pt x="5031542" y="240015"/>
                </a:lnTo>
                <a:lnTo>
                  <a:pt x="4982221" y="256887"/>
                </a:lnTo>
                <a:lnTo>
                  <a:pt x="4930334" y="269233"/>
                </a:lnTo>
                <a:lnTo>
                  <a:pt x="4880940" y="275996"/>
                </a:lnTo>
                <a:lnTo>
                  <a:pt x="4880940" y="300126"/>
                </a:lnTo>
                <a:lnTo>
                  <a:pt x="4912130" y="312138"/>
                </a:lnTo>
                <a:lnTo>
                  <a:pt x="4931329" y="335237"/>
                </a:lnTo>
                <a:lnTo>
                  <a:pt x="4941024" y="366329"/>
                </a:lnTo>
                <a:lnTo>
                  <a:pt x="4943703" y="402323"/>
                </a:lnTo>
                <a:lnTo>
                  <a:pt x="4943703" y="553592"/>
                </a:lnTo>
                <a:lnTo>
                  <a:pt x="4939500" y="580199"/>
                </a:lnTo>
                <a:lnTo>
                  <a:pt x="4927404" y="606199"/>
                </a:lnTo>
                <a:lnTo>
                  <a:pt x="4907715" y="629745"/>
                </a:lnTo>
                <a:lnTo>
                  <a:pt x="4880940" y="648538"/>
                </a:lnTo>
                <a:lnTo>
                  <a:pt x="4880940" y="672680"/>
                </a:lnTo>
                <a:lnTo>
                  <a:pt x="5151297" y="672680"/>
                </a:lnTo>
                <a:lnTo>
                  <a:pt x="5151297" y="648538"/>
                </a:lnTo>
                <a:lnTo>
                  <a:pt x="5125107" y="630082"/>
                </a:lnTo>
                <a:lnTo>
                  <a:pt x="5105934" y="606499"/>
                </a:lnTo>
                <a:lnTo>
                  <a:pt x="5094156" y="580199"/>
                </a:lnTo>
                <a:lnTo>
                  <a:pt x="5090147" y="553592"/>
                </a:lnTo>
                <a:lnTo>
                  <a:pt x="5090642" y="402323"/>
                </a:lnTo>
                <a:lnTo>
                  <a:pt x="5090759" y="366329"/>
                </a:lnTo>
                <a:lnTo>
                  <a:pt x="5090861" y="335237"/>
                </a:lnTo>
                <a:lnTo>
                  <a:pt x="5107087" y="295040"/>
                </a:lnTo>
                <a:lnTo>
                  <a:pt x="5160949" y="278409"/>
                </a:lnTo>
                <a:lnTo>
                  <a:pt x="5367123" y="278409"/>
                </a:lnTo>
                <a:lnTo>
                  <a:pt x="5362040" y="270357"/>
                </a:lnTo>
                <a:lnTo>
                  <a:pt x="5090947" y="270357"/>
                </a:lnTo>
                <a:lnTo>
                  <a:pt x="5090947" y="231736"/>
                </a:lnTo>
                <a:lnTo>
                  <a:pt x="5073243" y="219671"/>
                </a:lnTo>
                <a:close/>
              </a:path>
              <a:path w="6024880" h="873125">
                <a:moveTo>
                  <a:pt x="5367123" y="278409"/>
                </a:moveTo>
                <a:lnTo>
                  <a:pt x="5160949" y="278409"/>
                </a:lnTo>
                <a:lnTo>
                  <a:pt x="5199788" y="286317"/>
                </a:lnTo>
                <a:lnTo>
                  <a:pt x="5224819" y="307879"/>
                </a:lnTo>
                <a:lnTo>
                  <a:pt x="5238232" y="339852"/>
                </a:lnTo>
                <a:lnTo>
                  <a:pt x="5242217" y="378993"/>
                </a:lnTo>
                <a:lnTo>
                  <a:pt x="5242217" y="553592"/>
                </a:lnTo>
                <a:lnTo>
                  <a:pt x="5237333" y="582576"/>
                </a:lnTo>
                <a:lnTo>
                  <a:pt x="5237276" y="582913"/>
                </a:lnTo>
                <a:lnTo>
                  <a:pt x="5223813" y="609519"/>
                </a:lnTo>
                <a:lnTo>
                  <a:pt x="5203860" y="631897"/>
                </a:lnTo>
                <a:lnTo>
                  <a:pt x="5179453" y="648538"/>
                </a:lnTo>
                <a:lnTo>
                  <a:pt x="5179453" y="672680"/>
                </a:lnTo>
                <a:lnTo>
                  <a:pt x="5449824" y="672680"/>
                </a:lnTo>
                <a:lnTo>
                  <a:pt x="5449824" y="648538"/>
                </a:lnTo>
                <a:lnTo>
                  <a:pt x="5425829" y="631897"/>
                </a:lnTo>
                <a:lnTo>
                  <a:pt x="5424203" y="630082"/>
                </a:lnTo>
                <a:lnTo>
                  <a:pt x="5406264" y="609218"/>
                </a:lnTo>
                <a:lnTo>
                  <a:pt x="5393350" y="582576"/>
                </a:lnTo>
                <a:lnTo>
                  <a:pt x="5388660" y="553592"/>
                </a:lnTo>
                <a:lnTo>
                  <a:pt x="5388660" y="347611"/>
                </a:lnTo>
                <a:lnTo>
                  <a:pt x="5380311" y="299303"/>
                </a:lnTo>
                <a:lnTo>
                  <a:pt x="5367123" y="278409"/>
                </a:lnTo>
                <a:close/>
              </a:path>
              <a:path w="6024880" h="873125">
                <a:moveTo>
                  <a:pt x="5233365" y="218859"/>
                </a:moveTo>
                <a:lnTo>
                  <a:pt x="5195385" y="222040"/>
                </a:lnTo>
                <a:lnTo>
                  <a:pt x="5157232" y="231736"/>
                </a:lnTo>
                <a:lnTo>
                  <a:pt x="5157407" y="231736"/>
                </a:lnTo>
                <a:lnTo>
                  <a:pt x="5122140" y="247716"/>
                </a:lnTo>
                <a:lnTo>
                  <a:pt x="5090947" y="270357"/>
                </a:lnTo>
                <a:lnTo>
                  <a:pt x="5362040" y="270357"/>
                </a:lnTo>
                <a:lnTo>
                  <a:pt x="5357401" y="263008"/>
                </a:lnTo>
                <a:lnTo>
                  <a:pt x="5323136" y="237991"/>
                </a:lnTo>
                <a:lnTo>
                  <a:pt x="5280722" y="223519"/>
                </a:lnTo>
                <a:lnTo>
                  <a:pt x="5233365" y="218859"/>
                </a:lnTo>
                <a:close/>
              </a:path>
              <a:path w="6024880" h="873125">
                <a:moveTo>
                  <a:pt x="5659018" y="219671"/>
                </a:moveTo>
                <a:lnTo>
                  <a:pt x="5617287" y="239109"/>
                </a:lnTo>
                <a:lnTo>
                  <a:pt x="5567789" y="254473"/>
                </a:lnTo>
                <a:lnTo>
                  <a:pt x="5515427" y="266517"/>
                </a:lnTo>
                <a:lnTo>
                  <a:pt x="5465102" y="275996"/>
                </a:lnTo>
                <a:lnTo>
                  <a:pt x="5465102" y="300126"/>
                </a:lnTo>
                <a:lnTo>
                  <a:pt x="5496291" y="313772"/>
                </a:lnTo>
                <a:lnTo>
                  <a:pt x="5515490" y="340464"/>
                </a:lnTo>
                <a:lnTo>
                  <a:pt x="5525186" y="375153"/>
                </a:lnTo>
                <a:lnTo>
                  <a:pt x="5527865" y="412788"/>
                </a:lnTo>
                <a:lnTo>
                  <a:pt x="5527865" y="560831"/>
                </a:lnTo>
                <a:lnTo>
                  <a:pt x="5535981" y="607851"/>
                </a:lnTo>
                <a:lnTo>
                  <a:pt x="5558425" y="642472"/>
                </a:lnTo>
                <a:lnTo>
                  <a:pt x="5592341" y="665815"/>
                </a:lnTo>
                <a:lnTo>
                  <a:pt x="5634872" y="678999"/>
                </a:lnTo>
                <a:lnTo>
                  <a:pt x="5683161" y="683145"/>
                </a:lnTo>
                <a:lnTo>
                  <a:pt x="5719920" y="679952"/>
                </a:lnTo>
                <a:lnTo>
                  <a:pt x="5756381" y="670874"/>
                </a:lnTo>
                <a:lnTo>
                  <a:pt x="5790429" y="656667"/>
                </a:lnTo>
                <a:lnTo>
                  <a:pt x="5819952" y="638086"/>
                </a:lnTo>
                <a:lnTo>
                  <a:pt x="6024321" y="638086"/>
                </a:lnTo>
                <a:lnTo>
                  <a:pt x="6024321" y="623595"/>
                </a:lnTo>
                <a:lnTo>
                  <a:pt x="5745924" y="623595"/>
                </a:lnTo>
                <a:lnTo>
                  <a:pt x="5716062" y="617950"/>
                </a:lnTo>
                <a:lnTo>
                  <a:pt x="5693519" y="600160"/>
                </a:lnTo>
                <a:lnTo>
                  <a:pt x="5679275" y="568945"/>
                </a:lnTo>
                <a:lnTo>
                  <a:pt x="5674309" y="523024"/>
                </a:lnTo>
                <a:lnTo>
                  <a:pt x="5674309" y="231736"/>
                </a:lnTo>
                <a:lnTo>
                  <a:pt x="5659018" y="219671"/>
                </a:lnTo>
                <a:close/>
              </a:path>
              <a:path w="6024880" h="873125">
                <a:moveTo>
                  <a:pt x="6024321" y="638086"/>
                </a:moveTo>
                <a:lnTo>
                  <a:pt x="5819952" y="638086"/>
                </a:lnTo>
                <a:lnTo>
                  <a:pt x="5819952" y="655789"/>
                </a:lnTo>
                <a:lnTo>
                  <a:pt x="5831217" y="672680"/>
                </a:lnTo>
                <a:lnTo>
                  <a:pt x="6024321" y="648538"/>
                </a:lnTo>
                <a:lnTo>
                  <a:pt x="6024321" y="638086"/>
                </a:lnTo>
                <a:close/>
              </a:path>
              <a:path w="6024880" h="873125">
                <a:moveTo>
                  <a:pt x="5949492" y="219671"/>
                </a:moveTo>
                <a:lnTo>
                  <a:pt x="5908018" y="239109"/>
                </a:lnTo>
                <a:lnTo>
                  <a:pt x="5859075" y="254473"/>
                </a:lnTo>
                <a:lnTo>
                  <a:pt x="5807264" y="266517"/>
                </a:lnTo>
                <a:lnTo>
                  <a:pt x="5757189" y="275996"/>
                </a:lnTo>
                <a:lnTo>
                  <a:pt x="5757189" y="300126"/>
                </a:lnTo>
                <a:lnTo>
                  <a:pt x="5788379" y="312138"/>
                </a:lnTo>
                <a:lnTo>
                  <a:pt x="5807578" y="335237"/>
                </a:lnTo>
                <a:lnTo>
                  <a:pt x="5817273" y="366329"/>
                </a:lnTo>
                <a:lnTo>
                  <a:pt x="5819952" y="402323"/>
                </a:lnTo>
                <a:lnTo>
                  <a:pt x="5819952" y="598652"/>
                </a:lnTo>
                <a:lnTo>
                  <a:pt x="5805326" y="608663"/>
                </a:lnTo>
                <a:lnTo>
                  <a:pt x="5788667" y="616558"/>
                </a:lnTo>
                <a:lnTo>
                  <a:pt x="5769144" y="621735"/>
                </a:lnTo>
                <a:lnTo>
                  <a:pt x="5745924" y="623595"/>
                </a:lnTo>
                <a:lnTo>
                  <a:pt x="6024321" y="623595"/>
                </a:lnTo>
                <a:lnTo>
                  <a:pt x="6024321" y="620382"/>
                </a:lnTo>
                <a:lnTo>
                  <a:pt x="5999657" y="615602"/>
                </a:lnTo>
                <a:lnTo>
                  <a:pt x="5981480" y="601470"/>
                </a:lnTo>
                <a:lnTo>
                  <a:pt x="5970243" y="580096"/>
                </a:lnTo>
                <a:lnTo>
                  <a:pt x="5966396" y="553592"/>
                </a:lnTo>
                <a:lnTo>
                  <a:pt x="5966746" y="412788"/>
                </a:lnTo>
                <a:lnTo>
                  <a:pt x="5966862" y="366329"/>
                </a:lnTo>
                <a:lnTo>
                  <a:pt x="5966939" y="335237"/>
                </a:lnTo>
                <a:lnTo>
                  <a:pt x="5967026" y="300126"/>
                </a:lnTo>
                <a:lnTo>
                  <a:pt x="5967140" y="254473"/>
                </a:lnTo>
                <a:lnTo>
                  <a:pt x="5967196" y="231736"/>
                </a:lnTo>
                <a:lnTo>
                  <a:pt x="5949492" y="219671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24066" y="2257001"/>
            <a:ext cx="1084580" cy="275590"/>
          </a:xfrm>
          <a:custGeom>
            <a:avLst/>
            <a:gdLst/>
            <a:ahLst/>
            <a:cxnLst/>
            <a:rect l="l" t="t" r="r" b="b"/>
            <a:pathLst>
              <a:path w="1084579" h="275589">
                <a:moveTo>
                  <a:pt x="82042" y="17780"/>
                </a:moveTo>
                <a:lnTo>
                  <a:pt x="17526" y="17780"/>
                </a:lnTo>
                <a:lnTo>
                  <a:pt x="17526" y="25400"/>
                </a:lnTo>
                <a:lnTo>
                  <a:pt x="26459" y="29432"/>
                </a:lnTo>
                <a:lnTo>
                  <a:pt x="34321" y="36893"/>
                </a:lnTo>
                <a:lnTo>
                  <a:pt x="39564" y="48260"/>
                </a:lnTo>
                <a:lnTo>
                  <a:pt x="40640" y="64008"/>
                </a:lnTo>
                <a:lnTo>
                  <a:pt x="32258" y="162052"/>
                </a:lnTo>
                <a:lnTo>
                  <a:pt x="28146" y="179970"/>
                </a:lnTo>
                <a:lnTo>
                  <a:pt x="20320" y="192246"/>
                </a:lnTo>
                <a:lnTo>
                  <a:pt x="10398" y="200092"/>
                </a:lnTo>
                <a:lnTo>
                  <a:pt x="0" y="204724"/>
                </a:lnTo>
                <a:lnTo>
                  <a:pt x="0" y="212344"/>
                </a:lnTo>
                <a:lnTo>
                  <a:pt x="78994" y="212344"/>
                </a:lnTo>
                <a:lnTo>
                  <a:pt x="78994" y="204724"/>
                </a:lnTo>
                <a:lnTo>
                  <a:pt x="67028" y="200092"/>
                </a:lnTo>
                <a:lnTo>
                  <a:pt x="54514" y="192246"/>
                </a:lnTo>
                <a:lnTo>
                  <a:pt x="45096" y="179970"/>
                </a:lnTo>
                <a:lnTo>
                  <a:pt x="42418" y="162052"/>
                </a:lnTo>
                <a:lnTo>
                  <a:pt x="50800" y="65532"/>
                </a:lnTo>
                <a:lnTo>
                  <a:pt x="102715" y="65532"/>
                </a:lnTo>
                <a:lnTo>
                  <a:pt x="82042" y="17780"/>
                </a:lnTo>
                <a:close/>
              </a:path>
              <a:path w="1084579" h="275589">
                <a:moveTo>
                  <a:pt x="219345" y="49276"/>
                </a:moveTo>
                <a:lnTo>
                  <a:pt x="169672" y="49276"/>
                </a:lnTo>
                <a:lnTo>
                  <a:pt x="179832" y="166116"/>
                </a:lnTo>
                <a:lnTo>
                  <a:pt x="179069" y="179970"/>
                </a:lnTo>
                <a:lnTo>
                  <a:pt x="178970" y="181756"/>
                </a:lnTo>
                <a:lnTo>
                  <a:pt x="174085" y="192754"/>
                </a:lnTo>
                <a:lnTo>
                  <a:pt x="166278" y="200092"/>
                </a:lnTo>
                <a:lnTo>
                  <a:pt x="156718" y="204724"/>
                </a:lnTo>
                <a:lnTo>
                  <a:pt x="156718" y="212344"/>
                </a:lnTo>
                <a:lnTo>
                  <a:pt x="250697" y="212344"/>
                </a:lnTo>
                <a:lnTo>
                  <a:pt x="250697" y="204724"/>
                </a:lnTo>
                <a:lnTo>
                  <a:pt x="242335" y="200656"/>
                </a:lnTo>
                <a:lnTo>
                  <a:pt x="235426" y="193135"/>
                </a:lnTo>
                <a:lnTo>
                  <a:pt x="230374" y="181756"/>
                </a:lnTo>
                <a:lnTo>
                  <a:pt x="227584" y="166116"/>
                </a:lnTo>
                <a:lnTo>
                  <a:pt x="218440" y="64008"/>
                </a:lnTo>
                <a:lnTo>
                  <a:pt x="219345" y="49276"/>
                </a:lnTo>
                <a:close/>
              </a:path>
              <a:path w="1084579" h="275589">
                <a:moveTo>
                  <a:pt x="102715" y="65532"/>
                </a:moveTo>
                <a:lnTo>
                  <a:pt x="50800" y="65532"/>
                </a:lnTo>
                <a:lnTo>
                  <a:pt x="108457" y="187452"/>
                </a:lnTo>
                <a:lnTo>
                  <a:pt x="117094" y="187452"/>
                </a:lnTo>
                <a:lnTo>
                  <a:pt x="140580" y="125730"/>
                </a:lnTo>
                <a:lnTo>
                  <a:pt x="128778" y="125730"/>
                </a:lnTo>
                <a:lnTo>
                  <a:pt x="102715" y="65532"/>
                </a:lnTo>
                <a:close/>
              </a:path>
              <a:path w="1084579" h="275589">
                <a:moveTo>
                  <a:pt x="241554" y="17780"/>
                </a:moveTo>
                <a:lnTo>
                  <a:pt x="171450" y="17780"/>
                </a:lnTo>
                <a:lnTo>
                  <a:pt x="128778" y="125730"/>
                </a:lnTo>
                <a:lnTo>
                  <a:pt x="140580" y="125730"/>
                </a:lnTo>
                <a:lnTo>
                  <a:pt x="169672" y="49276"/>
                </a:lnTo>
                <a:lnTo>
                  <a:pt x="219345" y="49276"/>
                </a:lnTo>
                <a:lnTo>
                  <a:pt x="219408" y="48260"/>
                </a:lnTo>
                <a:lnTo>
                  <a:pt x="224663" y="36893"/>
                </a:lnTo>
                <a:lnTo>
                  <a:pt x="232584" y="29432"/>
                </a:lnTo>
                <a:lnTo>
                  <a:pt x="241554" y="25400"/>
                </a:lnTo>
                <a:lnTo>
                  <a:pt x="241554" y="17780"/>
                </a:lnTo>
                <a:close/>
              </a:path>
              <a:path w="1084579" h="275589">
                <a:moveTo>
                  <a:pt x="329946" y="69088"/>
                </a:moveTo>
                <a:lnTo>
                  <a:pt x="298872" y="74370"/>
                </a:lnTo>
                <a:lnTo>
                  <a:pt x="299232" y="74370"/>
                </a:lnTo>
                <a:lnTo>
                  <a:pt x="276161" y="89154"/>
                </a:lnTo>
                <a:lnTo>
                  <a:pt x="261437" y="112593"/>
                </a:lnTo>
                <a:lnTo>
                  <a:pt x="256328" y="143256"/>
                </a:lnTo>
                <a:lnTo>
                  <a:pt x="256410" y="144272"/>
                </a:lnTo>
                <a:lnTo>
                  <a:pt x="266484" y="182626"/>
                </a:lnTo>
                <a:lnTo>
                  <a:pt x="299227" y="211030"/>
                </a:lnTo>
                <a:lnTo>
                  <a:pt x="329946" y="215646"/>
                </a:lnTo>
                <a:lnTo>
                  <a:pt x="360410" y="211030"/>
                </a:lnTo>
                <a:lnTo>
                  <a:pt x="371442" y="204470"/>
                </a:lnTo>
                <a:lnTo>
                  <a:pt x="329946" y="204470"/>
                </a:lnTo>
                <a:lnTo>
                  <a:pt x="316265" y="198191"/>
                </a:lnTo>
                <a:lnTo>
                  <a:pt x="308705" y="182626"/>
                </a:lnTo>
                <a:lnTo>
                  <a:pt x="305478" y="162679"/>
                </a:lnTo>
                <a:lnTo>
                  <a:pt x="304835" y="144272"/>
                </a:lnTo>
                <a:lnTo>
                  <a:pt x="304800" y="143256"/>
                </a:lnTo>
                <a:lnTo>
                  <a:pt x="305621" y="123273"/>
                </a:lnTo>
                <a:lnTo>
                  <a:pt x="309086" y="102838"/>
                </a:lnTo>
                <a:lnTo>
                  <a:pt x="316694" y="86927"/>
                </a:lnTo>
                <a:lnTo>
                  <a:pt x="329946" y="80518"/>
                </a:lnTo>
                <a:lnTo>
                  <a:pt x="369972" y="80518"/>
                </a:lnTo>
                <a:lnTo>
                  <a:pt x="360624" y="74370"/>
                </a:lnTo>
                <a:lnTo>
                  <a:pt x="329946" y="69088"/>
                </a:lnTo>
                <a:close/>
              </a:path>
              <a:path w="1084579" h="275589">
                <a:moveTo>
                  <a:pt x="369972" y="80518"/>
                </a:moveTo>
                <a:lnTo>
                  <a:pt x="329946" y="80518"/>
                </a:lnTo>
                <a:lnTo>
                  <a:pt x="342971" y="86927"/>
                </a:lnTo>
                <a:lnTo>
                  <a:pt x="350329" y="102838"/>
                </a:lnTo>
                <a:lnTo>
                  <a:pt x="353591" y="123273"/>
                </a:lnTo>
                <a:lnTo>
                  <a:pt x="354330" y="143256"/>
                </a:lnTo>
                <a:lnTo>
                  <a:pt x="353627" y="161714"/>
                </a:lnTo>
                <a:lnTo>
                  <a:pt x="350424" y="181768"/>
                </a:lnTo>
                <a:lnTo>
                  <a:pt x="343078" y="197869"/>
                </a:lnTo>
                <a:lnTo>
                  <a:pt x="329946" y="204470"/>
                </a:lnTo>
                <a:lnTo>
                  <a:pt x="371442" y="204470"/>
                </a:lnTo>
                <a:lnTo>
                  <a:pt x="383349" y="197389"/>
                </a:lnTo>
                <a:lnTo>
                  <a:pt x="397811" y="175033"/>
                </a:lnTo>
                <a:lnTo>
                  <a:pt x="402844" y="144272"/>
                </a:lnTo>
                <a:lnTo>
                  <a:pt x="397883" y="113129"/>
                </a:lnTo>
                <a:lnTo>
                  <a:pt x="383540" y="89439"/>
                </a:lnTo>
                <a:lnTo>
                  <a:pt x="369972" y="80518"/>
                </a:lnTo>
                <a:close/>
              </a:path>
              <a:path w="1084579" h="275589">
                <a:moveTo>
                  <a:pt x="468376" y="69342"/>
                </a:moveTo>
                <a:lnTo>
                  <a:pt x="455211" y="75763"/>
                </a:lnTo>
                <a:lnTo>
                  <a:pt x="439642" y="81089"/>
                </a:lnTo>
                <a:lnTo>
                  <a:pt x="423263" y="84986"/>
                </a:lnTo>
                <a:lnTo>
                  <a:pt x="407670" y="87122"/>
                </a:lnTo>
                <a:lnTo>
                  <a:pt x="407670" y="94742"/>
                </a:lnTo>
                <a:lnTo>
                  <a:pt x="417516" y="98532"/>
                </a:lnTo>
                <a:lnTo>
                  <a:pt x="423576" y="105822"/>
                </a:lnTo>
                <a:lnTo>
                  <a:pt x="426636" y="115637"/>
                </a:lnTo>
                <a:lnTo>
                  <a:pt x="427481" y="127000"/>
                </a:lnTo>
                <a:lnTo>
                  <a:pt x="427481" y="174752"/>
                </a:lnTo>
                <a:lnTo>
                  <a:pt x="426155" y="183149"/>
                </a:lnTo>
                <a:lnTo>
                  <a:pt x="422258" y="191452"/>
                </a:lnTo>
                <a:lnTo>
                  <a:pt x="415970" y="198897"/>
                </a:lnTo>
                <a:lnTo>
                  <a:pt x="407670" y="204724"/>
                </a:lnTo>
                <a:lnTo>
                  <a:pt x="407670" y="212344"/>
                </a:lnTo>
                <a:lnTo>
                  <a:pt x="493014" y="212344"/>
                </a:lnTo>
                <a:lnTo>
                  <a:pt x="493014" y="204724"/>
                </a:lnTo>
                <a:lnTo>
                  <a:pt x="484747" y="198897"/>
                </a:lnTo>
                <a:lnTo>
                  <a:pt x="478694" y="191452"/>
                </a:lnTo>
                <a:lnTo>
                  <a:pt x="474976" y="183149"/>
                </a:lnTo>
                <a:lnTo>
                  <a:pt x="473709" y="174752"/>
                </a:lnTo>
                <a:lnTo>
                  <a:pt x="473867" y="127000"/>
                </a:lnTo>
                <a:lnTo>
                  <a:pt x="473964" y="97536"/>
                </a:lnTo>
                <a:lnTo>
                  <a:pt x="481330" y="90678"/>
                </a:lnTo>
                <a:lnTo>
                  <a:pt x="485648" y="87884"/>
                </a:lnTo>
                <a:lnTo>
                  <a:pt x="560985" y="87884"/>
                </a:lnTo>
                <a:lnTo>
                  <a:pt x="558804" y="85344"/>
                </a:lnTo>
                <a:lnTo>
                  <a:pt x="473964" y="85344"/>
                </a:lnTo>
                <a:lnTo>
                  <a:pt x="473964" y="73152"/>
                </a:lnTo>
                <a:lnTo>
                  <a:pt x="468376" y="69342"/>
                </a:lnTo>
                <a:close/>
              </a:path>
              <a:path w="1084579" h="275589">
                <a:moveTo>
                  <a:pt x="560985" y="87884"/>
                </a:moveTo>
                <a:lnTo>
                  <a:pt x="496062" y="87884"/>
                </a:lnTo>
                <a:lnTo>
                  <a:pt x="508321" y="90380"/>
                </a:lnTo>
                <a:lnTo>
                  <a:pt x="516223" y="97186"/>
                </a:lnTo>
                <a:lnTo>
                  <a:pt x="520457" y="107279"/>
                </a:lnTo>
                <a:lnTo>
                  <a:pt x="521716" y="119634"/>
                </a:lnTo>
                <a:lnTo>
                  <a:pt x="521716" y="174752"/>
                </a:lnTo>
                <a:lnTo>
                  <a:pt x="520156" y="184007"/>
                </a:lnTo>
                <a:lnTo>
                  <a:pt x="515905" y="192405"/>
                </a:lnTo>
                <a:lnTo>
                  <a:pt x="509607" y="199469"/>
                </a:lnTo>
                <a:lnTo>
                  <a:pt x="501904" y="204724"/>
                </a:lnTo>
                <a:lnTo>
                  <a:pt x="501904" y="212344"/>
                </a:lnTo>
                <a:lnTo>
                  <a:pt x="587248" y="212344"/>
                </a:lnTo>
                <a:lnTo>
                  <a:pt x="587248" y="204724"/>
                </a:lnTo>
                <a:lnTo>
                  <a:pt x="579675" y="199469"/>
                </a:lnTo>
                <a:lnTo>
                  <a:pt x="579163" y="198897"/>
                </a:lnTo>
                <a:lnTo>
                  <a:pt x="567944" y="174752"/>
                </a:lnTo>
                <a:lnTo>
                  <a:pt x="567944" y="109728"/>
                </a:lnTo>
                <a:lnTo>
                  <a:pt x="563891" y="91269"/>
                </a:lnTo>
                <a:lnTo>
                  <a:pt x="560985" y="87884"/>
                </a:lnTo>
                <a:close/>
              </a:path>
              <a:path w="1084579" h="275589">
                <a:moveTo>
                  <a:pt x="518922" y="69088"/>
                </a:moveTo>
                <a:lnTo>
                  <a:pt x="506932" y="70092"/>
                </a:lnTo>
                <a:lnTo>
                  <a:pt x="494944" y="73152"/>
                </a:lnTo>
                <a:lnTo>
                  <a:pt x="483810" y="78196"/>
                </a:lnTo>
                <a:lnTo>
                  <a:pt x="473964" y="85344"/>
                </a:lnTo>
                <a:lnTo>
                  <a:pt x="558804" y="85344"/>
                </a:lnTo>
                <a:lnTo>
                  <a:pt x="553053" y="78644"/>
                </a:lnTo>
                <a:lnTo>
                  <a:pt x="537404" y="71401"/>
                </a:lnTo>
                <a:lnTo>
                  <a:pt x="518922" y="69088"/>
                </a:lnTo>
                <a:close/>
              </a:path>
              <a:path w="1084579" h="275589">
                <a:moveTo>
                  <a:pt x="669531" y="69088"/>
                </a:moveTo>
                <a:lnTo>
                  <a:pt x="638368" y="74211"/>
                </a:lnTo>
                <a:lnTo>
                  <a:pt x="615873" y="88931"/>
                </a:lnTo>
                <a:lnTo>
                  <a:pt x="602237" y="112271"/>
                </a:lnTo>
                <a:lnTo>
                  <a:pt x="597649" y="143256"/>
                </a:lnTo>
                <a:lnTo>
                  <a:pt x="601491" y="171088"/>
                </a:lnTo>
                <a:lnTo>
                  <a:pt x="613143" y="192944"/>
                </a:lnTo>
                <a:lnTo>
                  <a:pt x="632796" y="207228"/>
                </a:lnTo>
                <a:lnTo>
                  <a:pt x="660641" y="212344"/>
                </a:lnTo>
                <a:lnTo>
                  <a:pt x="670555" y="211784"/>
                </a:lnTo>
                <a:lnTo>
                  <a:pt x="680516" y="209962"/>
                </a:lnTo>
                <a:lnTo>
                  <a:pt x="690002" y="206664"/>
                </a:lnTo>
                <a:lnTo>
                  <a:pt x="698487" y="201676"/>
                </a:lnTo>
                <a:lnTo>
                  <a:pt x="760717" y="201676"/>
                </a:lnTo>
                <a:lnTo>
                  <a:pt x="760717" y="196088"/>
                </a:lnTo>
                <a:lnTo>
                  <a:pt x="676135" y="196088"/>
                </a:lnTo>
                <a:lnTo>
                  <a:pt x="660212" y="190067"/>
                </a:lnTo>
                <a:lnTo>
                  <a:pt x="651433" y="175355"/>
                </a:lnTo>
                <a:lnTo>
                  <a:pt x="647703" y="156975"/>
                </a:lnTo>
                <a:lnTo>
                  <a:pt x="646925" y="139954"/>
                </a:lnTo>
                <a:lnTo>
                  <a:pt x="647457" y="123019"/>
                </a:lnTo>
                <a:lnTo>
                  <a:pt x="650562" y="103632"/>
                </a:lnTo>
                <a:lnTo>
                  <a:pt x="650608" y="103346"/>
                </a:lnTo>
                <a:lnTo>
                  <a:pt x="658712" y="87054"/>
                </a:lnTo>
                <a:lnTo>
                  <a:pt x="674103" y="80264"/>
                </a:lnTo>
                <a:lnTo>
                  <a:pt x="742175" y="80264"/>
                </a:lnTo>
                <a:lnTo>
                  <a:pt x="742175" y="76708"/>
                </a:lnTo>
                <a:lnTo>
                  <a:pt x="696201" y="76708"/>
                </a:lnTo>
                <a:lnTo>
                  <a:pt x="689890" y="73588"/>
                </a:lnTo>
                <a:lnTo>
                  <a:pt x="683247" y="71183"/>
                </a:lnTo>
                <a:lnTo>
                  <a:pt x="676413" y="69635"/>
                </a:lnTo>
                <a:lnTo>
                  <a:pt x="669531" y="69088"/>
                </a:lnTo>
                <a:close/>
              </a:path>
              <a:path w="1084579" h="275589">
                <a:moveTo>
                  <a:pt x="760717" y="201676"/>
                </a:moveTo>
                <a:lnTo>
                  <a:pt x="698487" y="201676"/>
                </a:lnTo>
                <a:lnTo>
                  <a:pt x="699437" y="206664"/>
                </a:lnTo>
                <a:lnTo>
                  <a:pt x="699503" y="207010"/>
                </a:lnTo>
                <a:lnTo>
                  <a:pt x="703059" y="212344"/>
                </a:lnTo>
                <a:lnTo>
                  <a:pt x="760717" y="204724"/>
                </a:lnTo>
                <a:lnTo>
                  <a:pt x="760717" y="201676"/>
                </a:lnTo>
                <a:close/>
              </a:path>
              <a:path w="1084579" h="275589">
                <a:moveTo>
                  <a:pt x="742175" y="104902"/>
                </a:moveTo>
                <a:lnTo>
                  <a:pt x="695947" y="104902"/>
                </a:lnTo>
                <a:lnTo>
                  <a:pt x="695889" y="123019"/>
                </a:lnTo>
                <a:lnTo>
                  <a:pt x="695782" y="156975"/>
                </a:lnTo>
                <a:lnTo>
                  <a:pt x="695693" y="185166"/>
                </a:lnTo>
                <a:lnTo>
                  <a:pt x="691375" y="192024"/>
                </a:lnTo>
                <a:lnTo>
                  <a:pt x="684263" y="196088"/>
                </a:lnTo>
                <a:lnTo>
                  <a:pt x="760717" y="196088"/>
                </a:lnTo>
                <a:lnTo>
                  <a:pt x="760717" y="195834"/>
                </a:lnTo>
                <a:lnTo>
                  <a:pt x="752890" y="194246"/>
                </a:lnTo>
                <a:lnTo>
                  <a:pt x="747064" y="189611"/>
                </a:lnTo>
                <a:lnTo>
                  <a:pt x="743429" y="182689"/>
                </a:lnTo>
                <a:lnTo>
                  <a:pt x="742175" y="174244"/>
                </a:lnTo>
                <a:lnTo>
                  <a:pt x="742175" y="104902"/>
                </a:lnTo>
                <a:close/>
              </a:path>
              <a:path w="1084579" h="275589">
                <a:moveTo>
                  <a:pt x="742175" y="80264"/>
                </a:moveTo>
                <a:lnTo>
                  <a:pt x="674103" y="80264"/>
                </a:lnTo>
                <a:lnTo>
                  <a:pt x="682298" y="82379"/>
                </a:lnTo>
                <a:lnTo>
                  <a:pt x="689184" y="87852"/>
                </a:lnTo>
                <a:lnTo>
                  <a:pt x="693927" y="95373"/>
                </a:lnTo>
                <a:lnTo>
                  <a:pt x="695632" y="103346"/>
                </a:lnTo>
                <a:lnTo>
                  <a:pt x="695693" y="106172"/>
                </a:lnTo>
                <a:lnTo>
                  <a:pt x="695947" y="104902"/>
                </a:lnTo>
                <a:lnTo>
                  <a:pt x="742175" y="104902"/>
                </a:lnTo>
                <a:lnTo>
                  <a:pt x="742175" y="80264"/>
                </a:lnTo>
                <a:close/>
              </a:path>
              <a:path w="1084579" h="275589">
                <a:moveTo>
                  <a:pt x="736587" y="0"/>
                </a:moveTo>
                <a:lnTo>
                  <a:pt x="722859" y="6707"/>
                </a:lnTo>
                <a:lnTo>
                  <a:pt x="707155" y="12128"/>
                </a:lnTo>
                <a:lnTo>
                  <a:pt x="691117" y="15930"/>
                </a:lnTo>
                <a:lnTo>
                  <a:pt x="676389" y="17780"/>
                </a:lnTo>
                <a:lnTo>
                  <a:pt x="676389" y="25400"/>
                </a:lnTo>
                <a:lnTo>
                  <a:pt x="686450" y="30424"/>
                </a:lnTo>
                <a:lnTo>
                  <a:pt x="692486" y="40259"/>
                </a:lnTo>
                <a:lnTo>
                  <a:pt x="695427" y="52189"/>
                </a:lnTo>
                <a:lnTo>
                  <a:pt x="696201" y="63500"/>
                </a:lnTo>
                <a:lnTo>
                  <a:pt x="696201" y="76708"/>
                </a:lnTo>
                <a:lnTo>
                  <a:pt x="742175" y="76708"/>
                </a:lnTo>
                <a:lnTo>
                  <a:pt x="742175" y="3810"/>
                </a:lnTo>
                <a:lnTo>
                  <a:pt x="736587" y="0"/>
                </a:lnTo>
                <a:close/>
              </a:path>
              <a:path w="1084579" h="275589">
                <a:moveTo>
                  <a:pt x="930389" y="225298"/>
                </a:moveTo>
                <a:lnTo>
                  <a:pt x="918344" y="228941"/>
                </a:lnTo>
                <a:lnTo>
                  <a:pt x="910990" y="238061"/>
                </a:lnTo>
                <a:lnTo>
                  <a:pt x="909208" y="249943"/>
                </a:lnTo>
                <a:lnTo>
                  <a:pt x="913879" y="261874"/>
                </a:lnTo>
                <a:lnTo>
                  <a:pt x="919939" y="268124"/>
                </a:lnTo>
                <a:lnTo>
                  <a:pt x="927500" y="272446"/>
                </a:lnTo>
                <a:lnTo>
                  <a:pt x="936060" y="274911"/>
                </a:lnTo>
                <a:lnTo>
                  <a:pt x="945121" y="275590"/>
                </a:lnTo>
                <a:lnTo>
                  <a:pt x="966774" y="269494"/>
                </a:lnTo>
                <a:lnTo>
                  <a:pt x="981760" y="254635"/>
                </a:lnTo>
                <a:lnTo>
                  <a:pt x="985872" y="247142"/>
                </a:lnTo>
                <a:lnTo>
                  <a:pt x="967473" y="247142"/>
                </a:lnTo>
                <a:lnTo>
                  <a:pt x="957178" y="244157"/>
                </a:lnTo>
                <a:lnTo>
                  <a:pt x="949693" y="236601"/>
                </a:lnTo>
                <a:lnTo>
                  <a:pt x="941915" y="228941"/>
                </a:lnTo>
                <a:lnTo>
                  <a:pt x="942108" y="228941"/>
                </a:lnTo>
                <a:lnTo>
                  <a:pt x="930389" y="225298"/>
                </a:lnTo>
                <a:close/>
              </a:path>
              <a:path w="1084579" h="275589">
                <a:moveTo>
                  <a:pt x="992873" y="73152"/>
                </a:moveTo>
                <a:lnTo>
                  <a:pt x="906259" y="73152"/>
                </a:lnTo>
                <a:lnTo>
                  <a:pt x="906259" y="80772"/>
                </a:lnTo>
                <a:lnTo>
                  <a:pt x="915530" y="86133"/>
                </a:lnTo>
                <a:lnTo>
                  <a:pt x="922767" y="93853"/>
                </a:lnTo>
                <a:lnTo>
                  <a:pt x="928262" y="102381"/>
                </a:lnTo>
                <a:lnTo>
                  <a:pt x="932675" y="110744"/>
                </a:lnTo>
                <a:lnTo>
                  <a:pt x="984999" y="212344"/>
                </a:lnTo>
                <a:lnTo>
                  <a:pt x="983618" y="225103"/>
                </a:lnTo>
                <a:lnTo>
                  <a:pt x="979855" y="236124"/>
                </a:lnTo>
                <a:lnTo>
                  <a:pt x="974283" y="243955"/>
                </a:lnTo>
                <a:lnTo>
                  <a:pt x="967473" y="247142"/>
                </a:lnTo>
                <a:lnTo>
                  <a:pt x="985872" y="247142"/>
                </a:lnTo>
                <a:lnTo>
                  <a:pt x="992841" y="234442"/>
                </a:lnTo>
                <a:lnTo>
                  <a:pt x="1002779" y="212344"/>
                </a:lnTo>
                <a:lnTo>
                  <a:pt x="1023382" y="168656"/>
                </a:lnTo>
                <a:lnTo>
                  <a:pt x="1013193" y="168656"/>
                </a:lnTo>
                <a:lnTo>
                  <a:pt x="982459" y="113538"/>
                </a:lnTo>
                <a:lnTo>
                  <a:pt x="979943" y="105525"/>
                </a:lnTo>
                <a:lnTo>
                  <a:pt x="980236" y="95916"/>
                </a:lnTo>
                <a:lnTo>
                  <a:pt x="984245" y="86927"/>
                </a:lnTo>
                <a:lnTo>
                  <a:pt x="992873" y="80772"/>
                </a:lnTo>
                <a:lnTo>
                  <a:pt x="992873" y="73152"/>
                </a:lnTo>
                <a:close/>
              </a:path>
              <a:path w="1084579" h="275589">
                <a:moveTo>
                  <a:pt x="879222" y="79502"/>
                </a:moveTo>
                <a:lnTo>
                  <a:pt x="834631" y="79502"/>
                </a:lnTo>
                <a:lnTo>
                  <a:pt x="843830" y="83875"/>
                </a:lnTo>
                <a:lnTo>
                  <a:pt x="848220" y="94297"/>
                </a:lnTo>
                <a:lnTo>
                  <a:pt x="849561" y="106719"/>
                </a:lnTo>
                <a:lnTo>
                  <a:pt x="849617" y="118364"/>
                </a:lnTo>
                <a:lnTo>
                  <a:pt x="820827" y="122749"/>
                </a:lnTo>
                <a:lnTo>
                  <a:pt x="793229" y="133064"/>
                </a:lnTo>
                <a:lnTo>
                  <a:pt x="772679" y="150760"/>
                </a:lnTo>
                <a:lnTo>
                  <a:pt x="765035" y="177292"/>
                </a:lnTo>
                <a:lnTo>
                  <a:pt x="768849" y="193377"/>
                </a:lnTo>
                <a:lnTo>
                  <a:pt x="778211" y="204247"/>
                </a:lnTo>
                <a:lnTo>
                  <a:pt x="791717" y="210403"/>
                </a:lnTo>
                <a:lnTo>
                  <a:pt x="807961" y="212344"/>
                </a:lnTo>
                <a:lnTo>
                  <a:pt x="819538" y="211494"/>
                </a:lnTo>
                <a:lnTo>
                  <a:pt x="830662" y="208788"/>
                </a:lnTo>
                <a:lnTo>
                  <a:pt x="840786" y="203985"/>
                </a:lnTo>
                <a:lnTo>
                  <a:pt x="849363" y="196850"/>
                </a:lnTo>
                <a:lnTo>
                  <a:pt x="914387" y="196850"/>
                </a:lnTo>
                <a:lnTo>
                  <a:pt x="914387" y="195834"/>
                </a:lnTo>
                <a:lnTo>
                  <a:pt x="906560" y="194246"/>
                </a:lnTo>
                <a:lnTo>
                  <a:pt x="904406" y="192532"/>
                </a:lnTo>
                <a:lnTo>
                  <a:pt x="832345" y="192532"/>
                </a:lnTo>
                <a:lnTo>
                  <a:pt x="824598" y="190583"/>
                </a:lnTo>
                <a:lnTo>
                  <a:pt x="818946" y="185324"/>
                </a:lnTo>
                <a:lnTo>
                  <a:pt x="815486" y="177637"/>
                </a:lnTo>
                <a:lnTo>
                  <a:pt x="814343" y="168656"/>
                </a:lnTo>
                <a:lnTo>
                  <a:pt x="814311" y="168402"/>
                </a:lnTo>
                <a:lnTo>
                  <a:pt x="817220" y="153336"/>
                </a:lnTo>
                <a:lnTo>
                  <a:pt x="825011" y="141795"/>
                </a:lnTo>
                <a:lnTo>
                  <a:pt x="836278" y="133397"/>
                </a:lnTo>
                <a:lnTo>
                  <a:pt x="849617" y="127762"/>
                </a:lnTo>
                <a:lnTo>
                  <a:pt x="895845" y="127762"/>
                </a:lnTo>
                <a:lnTo>
                  <a:pt x="895780" y="110744"/>
                </a:lnTo>
                <a:lnTo>
                  <a:pt x="890491" y="90019"/>
                </a:lnTo>
                <a:lnTo>
                  <a:pt x="879222" y="79502"/>
                </a:lnTo>
                <a:close/>
              </a:path>
              <a:path w="1084579" h="275589">
                <a:moveTo>
                  <a:pt x="914387" y="196850"/>
                </a:moveTo>
                <a:lnTo>
                  <a:pt x="849363" y="196850"/>
                </a:lnTo>
                <a:lnTo>
                  <a:pt x="849363" y="207010"/>
                </a:lnTo>
                <a:lnTo>
                  <a:pt x="852919" y="212344"/>
                </a:lnTo>
                <a:lnTo>
                  <a:pt x="914387" y="204724"/>
                </a:lnTo>
                <a:lnTo>
                  <a:pt x="914387" y="196850"/>
                </a:lnTo>
                <a:close/>
              </a:path>
              <a:path w="1084579" h="275589">
                <a:moveTo>
                  <a:pt x="895845" y="127762"/>
                </a:moveTo>
                <a:lnTo>
                  <a:pt x="849617" y="127762"/>
                </a:lnTo>
                <a:lnTo>
                  <a:pt x="849516" y="150760"/>
                </a:lnTo>
                <a:lnTo>
                  <a:pt x="849421" y="168402"/>
                </a:lnTo>
                <a:lnTo>
                  <a:pt x="849363" y="185928"/>
                </a:lnTo>
                <a:lnTo>
                  <a:pt x="844791" y="190246"/>
                </a:lnTo>
                <a:lnTo>
                  <a:pt x="839203" y="192532"/>
                </a:lnTo>
                <a:lnTo>
                  <a:pt x="904406" y="192532"/>
                </a:lnTo>
                <a:lnTo>
                  <a:pt x="900734" y="189611"/>
                </a:lnTo>
                <a:lnTo>
                  <a:pt x="897099" y="182689"/>
                </a:lnTo>
                <a:lnTo>
                  <a:pt x="895845" y="174244"/>
                </a:lnTo>
                <a:lnTo>
                  <a:pt x="895845" y="127762"/>
                </a:lnTo>
                <a:close/>
              </a:path>
              <a:path w="1084579" h="275589">
                <a:moveTo>
                  <a:pt x="1084059" y="73152"/>
                </a:moveTo>
                <a:lnTo>
                  <a:pt x="1022591" y="73152"/>
                </a:lnTo>
                <a:lnTo>
                  <a:pt x="1022591" y="80772"/>
                </a:lnTo>
                <a:lnTo>
                  <a:pt x="1031183" y="86431"/>
                </a:lnTo>
                <a:lnTo>
                  <a:pt x="1036466" y="95567"/>
                </a:lnTo>
                <a:lnTo>
                  <a:pt x="1037982" y="106719"/>
                </a:lnTo>
                <a:lnTo>
                  <a:pt x="1035291" y="118364"/>
                </a:lnTo>
                <a:lnTo>
                  <a:pt x="1013304" y="168402"/>
                </a:lnTo>
                <a:lnTo>
                  <a:pt x="1013193" y="168656"/>
                </a:lnTo>
                <a:lnTo>
                  <a:pt x="1023382" y="168656"/>
                </a:lnTo>
                <a:lnTo>
                  <a:pt x="1044943" y="122936"/>
                </a:lnTo>
                <a:lnTo>
                  <a:pt x="1073625" y="85002"/>
                </a:lnTo>
                <a:lnTo>
                  <a:pt x="1084059" y="80772"/>
                </a:lnTo>
                <a:lnTo>
                  <a:pt x="1084059" y="73152"/>
                </a:lnTo>
                <a:close/>
              </a:path>
              <a:path w="1084579" h="275589">
                <a:moveTo>
                  <a:pt x="836663" y="69088"/>
                </a:moveTo>
                <a:lnTo>
                  <a:pt x="817327" y="70286"/>
                </a:lnTo>
                <a:lnTo>
                  <a:pt x="796277" y="75057"/>
                </a:lnTo>
                <a:lnTo>
                  <a:pt x="779227" y="85161"/>
                </a:lnTo>
                <a:lnTo>
                  <a:pt x="771897" y="102381"/>
                </a:lnTo>
                <a:lnTo>
                  <a:pt x="773449" y="109759"/>
                </a:lnTo>
                <a:lnTo>
                  <a:pt x="777862" y="115633"/>
                </a:lnTo>
                <a:lnTo>
                  <a:pt x="784180" y="119507"/>
                </a:lnTo>
                <a:lnTo>
                  <a:pt x="791451" y="120904"/>
                </a:lnTo>
                <a:lnTo>
                  <a:pt x="807235" y="114434"/>
                </a:lnTo>
                <a:lnTo>
                  <a:pt x="815803" y="100203"/>
                </a:lnTo>
                <a:lnTo>
                  <a:pt x="822908" y="86133"/>
                </a:lnTo>
                <a:lnTo>
                  <a:pt x="822990" y="85971"/>
                </a:lnTo>
                <a:lnTo>
                  <a:pt x="834631" y="79502"/>
                </a:lnTo>
                <a:lnTo>
                  <a:pt x="879222" y="79502"/>
                </a:lnTo>
                <a:lnTo>
                  <a:pt x="876636" y="77089"/>
                </a:lnTo>
                <a:lnTo>
                  <a:pt x="857590" y="70635"/>
                </a:lnTo>
                <a:lnTo>
                  <a:pt x="83666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28506" y="2256906"/>
            <a:ext cx="1115060" cy="275590"/>
          </a:xfrm>
          <a:custGeom>
            <a:avLst/>
            <a:gdLst/>
            <a:ahLst/>
            <a:cxnLst/>
            <a:rect l="l" t="t" r="r" b="b"/>
            <a:pathLst>
              <a:path w="1115059" h="275589">
                <a:moveTo>
                  <a:pt x="235458" y="69342"/>
                </a:moveTo>
                <a:lnTo>
                  <a:pt x="222285" y="75477"/>
                </a:lnTo>
                <a:lnTo>
                  <a:pt x="206660" y="80327"/>
                </a:lnTo>
                <a:lnTo>
                  <a:pt x="190130" y="84129"/>
                </a:lnTo>
                <a:lnTo>
                  <a:pt x="174244" y="87122"/>
                </a:lnTo>
                <a:lnTo>
                  <a:pt x="174244" y="94742"/>
                </a:lnTo>
                <a:lnTo>
                  <a:pt x="184090" y="99048"/>
                </a:lnTo>
                <a:lnTo>
                  <a:pt x="190150" y="107473"/>
                </a:lnTo>
                <a:lnTo>
                  <a:pt x="193210" y="118423"/>
                </a:lnTo>
                <a:lnTo>
                  <a:pt x="194056" y="130302"/>
                </a:lnTo>
                <a:lnTo>
                  <a:pt x="194056" y="177038"/>
                </a:lnTo>
                <a:lnTo>
                  <a:pt x="197860" y="194325"/>
                </a:lnTo>
                <a:lnTo>
                  <a:pt x="198092" y="195068"/>
                </a:lnTo>
                <a:lnTo>
                  <a:pt x="208745" y="207010"/>
                </a:lnTo>
                <a:lnTo>
                  <a:pt x="208884" y="207010"/>
                </a:lnTo>
                <a:lnTo>
                  <a:pt x="224274" y="213578"/>
                </a:lnTo>
                <a:lnTo>
                  <a:pt x="243078" y="215646"/>
                </a:lnTo>
                <a:lnTo>
                  <a:pt x="254682" y="214637"/>
                </a:lnTo>
                <a:lnTo>
                  <a:pt x="266192" y="211772"/>
                </a:lnTo>
                <a:lnTo>
                  <a:pt x="276939" y="207287"/>
                </a:lnTo>
                <a:lnTo>
                  <a:pt x="286258" y="201422"/>
                </a:lnTo>
                <a:lnTo>
                  <a:pt x="350774" y="201422"/>
                </a:lnTo>
                <a:lnTo>
                  <a:pt x="350774" y="196850"/>
                </a:lnTo>
                <a:lnTo>
                  <a:pt x="262890" y="196850"/>
                </a:lnTo>
                <a:lnTo>
                  <a:pt x="253464" y="195068"/>
                </a:lnTo>
                <a:lnTo>
                  <a:pt x="246348" y="189452"/>
                </a:lnTo>
                <a:lnTo>
                  <a:pt x="241851" y="179597"/>
                </a:lnTo>
                <a:lnTo>
                  <a:pt x="240393" y="166116"/>
                </a:lnTo>
                <a:lnTo>
                  <a:pt x="240284" y="73152"/>
                </a:lnTo>
                <a:lnTo>
                  <a:pt x="235458" y="69342"/>
                </a:lnTo>
                <a:close/>
              </a:path>
              <a:path w="1115059" h="275589">
                <a:moveTo>
                  <a:pt x="129286" y="29464"/>
                </a:moveTo>
                <a:lnTo>
                  <a:pt x="52577" y="29464"/>
                </a:lnTo>
                <a:lnTo>
                  <a:pt x="59340" y="31198"/>
                </a:lnTo>
                <a:lnTo>
                  <a:pt x="63713" y="36544"/>
                </a:lnTo>
                <a:lnTo>
                  <a:pt x="63817" y="36671"/>
                </a:lnTo>
                <a:lnTo>
                  <a:pt x="66238" y="46073"/>
                </a:lnTo>
                <a:lnTo>
                  <a:pt x="66294" y="46287"/>
                </a:lnTo>
                <a:lnTo>
                  <a:pt x="67042" y="60198"/>
                </a:lnTo>
                <a:lnTo>
                  <a:pt x="67056" y="166116"/>
                </a:lnTo>
                <a:lnTo>
                  <a:pt x="65123" y="181864"/>
                </a:lnTo>
                <a:lnTo>
                  <a:pt x="59975" y="193230"/>
                </a:lnTo>
                <a:lnTo>
                  <a:pt x="52589" y="200691"/>
                </a:lnTo>
                <a:lnTo>
                  <a:pt x="43942" y="204724"/>
                </a:lnTo>
                <a:lnTo>
                  <a:pt x="43942" y="212344"/>
                </a:lnTo>
                <a:lnTo>
                  <a:pt x="137922" y="212344"/>
                </a:lnTo>
                <a:lnTo>
                  <a:pt x="137922" y="204724"/>
                </a:lnTo>
                <a:lnTo>
                  <a:pt x="128631" y="200084"/>
                </a:lnTo>
                <a:lnTo>
                  <a:pt x="121316" y="192754"/>
                </a:lnTo>
                <a:lnTo>
                  <a:pt x="116573" y="181864"/>
                </a:lnTo>
                <a:lnTo>
                  <a:pt x="116289" y="179597"/>
                </a:lnTo>
                <a:lnTo>
                  <a:pt x="114807" y="166116"/>
                </a:lnTo>
                <a:lnTo>
                  <a:pt x="114807" y="60198"/>
                </a:lnTo>
                <a:lnTo>
                  <a:pt x="115558" y="46287"/>
                </a:lnTo>
                <a:lnTo>
                  <a:pt x="115570" y="46073"/>
                </a:lnTo>
                <a:lnTo>
                  <a:pt x="118013" y="36671"/>
                </a:lnTo>
                <a:lnTo>
                  <a:pt x="118046" y="36544"/>
                </a:lnTo>
                <a:lnTo>
                  <a:pt x="122490" y="31198"/>
                </a:lnTo>
                <a:lnTo>
                  <a:pt x="129286" y="29464"/>
                </a:lnTo>
                <a:close/>
              </a:path>
              <a:path w="1115059" h="275589">
                <a:moveTo>
                  <a:pt x="350774" y="201422"/>
                </a:moveTo>
                <a:lnTo>
                  <a:pt x="286258" y="201422"/>
                </a:lnTo>
                <a:lnTo>
                  <a:pt x="286258" y="207010"/>
                </a:lnTo>
                <a:lnTo>
                  <a:pt x="289814" y="212344"/>
                </a:lnTo>
                <a:lnTo>
                  <a:pt x="350774" y="204724"/>
                </a:lnTo>
                <a:lnTo>
                  <a:pt x="350774" y="201422"/>
                </a:lnTo>
                <a:close/>
              </a:path>
              <a:path w="1115059" h="275589">
                <a:moveTo>
                  <a:pt x="327152" y="69342"/>
                </a:moveTo>
                <a:lnTo>
                  <a:pt x="314059" y="75477"/>
                </a:lnTo>
                <a:lnTo>
                  <a:pt x="298608" y="80327"/>
                </a:lnTo>
                <a:lnTo>
                  <a:pt x="282253" y="84129"/>
                </a:lnTo>
                <a:lnTo>
                  <a:pt x="266446" y="87122"/>
                </a:lnTo>
                <a:lnTo>
                  <a:pt x="266446" y="94742"/>
                </a:lnTo>
                <a:lnTo>
                  <a:pt x="276292" y="98532"/>
                </a:lnTo>
                <a:lnTo>
                  <a:pt x="282352" y="105822"/>
                </a:lnTo>
                <a:lnTo>
                  <a:pt x="285412" y="115637"/>
                </a:lnTo>
                <a:lnTo>
                  <a:pt x="286258" y="127000"/>
                </a:lnTo>
                <a:lnTo>
                  <a:pt x="286258" y="188976"/>
                </a:lnTo>
                <a:lnTo>
                  <a:pt x="280416" y="193548"/>
                </a:lnTo>
                <a:lnTo>
                  <a:pt x="273558" y="196850"/>
                </a:lnTo>
                <a:lnTo>
                  <a:pt x="350774" y="196850"/>
                </a:lnTo>
                <a:lnTo>
                  <a:pt x="350774" y="195834"/>
                </a:lnTo>
                <a:lnTo>
                  <a:pt x="342987" y="194325"/>
                </a:lnTo>
                <a:lnTo>
                  <a:pt x="337248" y="189865"/>
                </a:lnTo>
                <a:lnTo>
                  <a:pt x="333700" y="183118"/>
                </a:lnTo>
                <a:lnTo>
                  <a:pt x="332486" y="174752"/>
                </a:lnTo>
                <a:lnTo>
                  <a:pt x="332605" y="127000"/>
                </a:lnTo>
                <a:lnTo>
                  <a:pt x="332722" y="80327"/>
                </a:lnTo>
                <a:lnTo>
                  <a:pt x="332740" y="73152"/>
                </a:lnTo>
                <a:lnTo>
                  <a:pt x="327152" y="69342"/>
                </a:lnTo>
                <a:close/>
              </a:path>
              <a:path w="1115059" h="275589">
                <a:moveTo>
                  <a:pt x="171704" y="17780"/>
                </a:moveTo>
                <a:lnTo>
                  <a:pt x="10414" y="17780"/>
                </a:lnTo>
                <a:lnTo>
                  <a:pt x="83" y="75477"/>
                </a:lnTo>
                <a:lnTo>
                  <a:pt x="0" y="75946"/>
                </a:lnTo>
                <a:lnTo>
                  <a:pt x="7620" y="75946"/>
                </a:lnTo>
                <a:lnTo>
                  <a:pt x="18168" y="57217"/>
                </a:lnTo>
                <a:lnTo>
                  <a:pt x="28194" y="42513"/>
                </a:lnTo>
                <a:lnTo>
                  <a:pt x="38409" y="32904"/>
                </a:lnTo>
                <a:lnTo>
                  <a:pt x="49530" y="29464"/>
                </a:lnTo>
                <a:lnTo>
                  <a:pt x="173744" y="29464"/>
                </a:lnTo>
                <a:lnTo>
                  <a:pt x="171704" y="17780"/>
                </a:lnTo>
                <a:close/>
              </a:path>
              <a:path w="1115059" h="275589">
                <a:moveTo>
                  <a:pt x="173744" y="29464"/>
                </a:moveTo>
                <a:lnTo>
                  <a:pt x="132334" y="29464"/>
                </a:lnTo>
                <a:lnTo>
                  <a:pt x="143454" y="32904"/>
                </a:lnTo>
                <a:lnTo>
                  <a:pt x="153670" y="42513"/>
                </a:lnTo>
                <a:lnTo>
                  <a:pt x="163695" y="57217"/>
                </a:lnTo>
                <a:lnTo>
                  <a:pt x="174244" y="75946"/>
                </a:lnTo>
                <a:lnTo>
                  <a:pt x="181864" y="75946"/>
                </a:lnTo>
                <a:lnTo>
                  <a:pt x="173744" y="29464"/>
                </a:lnTo>
                <a:close/>
              </a:path>
              <a:path w="1115059" h="275589">
                <a:moveTo>
                  <a:pt x="431545" y="69088"/>
                </a:moveTo>
                <a:lnTo>
                  <a:pt x="400268" y="73949"/>
                </a:lnTo>
                <a:lnTo>
                  <a:pt x="376777" y="88169"/>
                </a:lnTo>
                <a:lnTo>
                  <a:pt x="362001" y="111200"/>
                </a:lnTo>
                <a:lnTo>
                  <a:pt x="356870" y="142494"/>
                </a:lnTo>
                <a:lnTo>
                  <a:pt x="361767" y="171985"/>
                </a:lnTo>
                <a:lnTo>
                  <a:pt x="375856" y="194024"/>
                </a:lnTo>
                <a:lnTo>
                  <a:pt x="398232" y="207823"/>
                </a:lnTo>
                <a:lnTo>
                  <a:pt x="427990" y="212598"/>
                </a:lnTo>
                <a:lnTo>
                  <a:pt x="446071" y="210593"/>
                </a:lnTo>
                <a:lnTo>
                  <a:pt x="463486" y="204565"/>
                </a:lnTo>
                <a:lnTo>
                  <a:pt x="478710" y="194488"/>
                </a:lnTo>
                <a:lnTo>
                  <a:pt x="484641" y="187198"/>
                </a:lnTo>
                <a:lnTo>
                  <a:pt x="450088" y="187198"/>
                </a:lnTo>
                <a:lnTo>
                  <a:pt x="431854" y="184118"/>
                </a:lnTo>
                <a:lnTo>
                  <a:pt x="431325" y="184118"/>
                </a:lnTo>
                <a:lnTo>
                  <a:pt x="418020" y="175133"/>
                </a:lnTo>
                <a:lnTo>
                  <a:pt x="409940" y="161694"/>
                </a:lnTo>
                <a:lnTo>
                  <a:pt x="406146" y="144780"/>
                </a:lnTo>
                <a:lnTo>
                  <a:pt x="493014" y="136398"/>
                </a:lnTo>
                <a:lnTo>
                  <a:pt x="493014" y="135636"/>
                </a:lnTo>
                <a:lnTo>
                  <a:pt x="405638" y="135636"/>
                </a:lnTo>
                <a:lnTo>
                  <a:pt x="405685" y="132080"/>
                </a:lnTo>
                <a:lnTo>
                  <a:pt x="406213" y="117875"/>
                </a:lnTo>
                <a:lnTo>
                  <a:pt x="409289" y="100425"/>
                </a:lnTo>
                <a:lnTo>
                  <a:pt x="416889" y="86165"/>
                </a:lnTo>
                <a:lnTo>
                  <a:pt x="431038" y="80264"/>
                </a:lnTo>
                <a:lnTo>
                  <a:pt x="467398" y="80264"/>
                </a:lnTo>
                <a:lnTo>
                  <a:pt x="457545" y="73679"/>
                </a:lnTo>
                <a:lnTo>
                  <a:pt x="431545" y="69088"/>
                </a:lnTo>
                <a:close/>
              </a:path>
              <a:path w="1115059" h="275589">
                <a:moveTo>
                  <a:pt x="486918" y="173990"/>
                </a:moveTo>
                <a:lnTo>
                  <a:pt x="478948" y="180018"/>
                </a:lnTo>
                <a:lnTo>
                  <a:pt x="469836" y="184118"/>
                </a:lnTo>
                <a:lnTo>
                  <a:pt x="460057" y="186455"/>
                </a:lnTo>
                <a:lnTo>
                  <a:pt x="450088" y="187198"/>
                </a:lnTo>
                <a:lnTo>
                  <a:pt x="484641" y="187198"/>
                </a:lnTo>
                <a:lnTo>
                  <a:pt x="490220" y="180340"/>
                </a:lnTo>
                <a:lnTo>
                  <a:pt x="486918" y="173990"/>
                </a:lnTo>
                <a:close/>
              </a:path>
              <a:path w="1115059" h="275589">
                <a:moveTo>
                  <a:pt x="467398" y="80264"/>
                </a:moveTo>
                <a:lnTo>
                  <a:pt x="431038" y="80264"/>
                </a:lnTo>
                <a:lnTo>
                  <a:pt x="441729" y="86018"/>
                </a:lnTo>
                <a:lnTo>
                  <a:pt x="447420" y="99631"/>
                </a:lnTo>
                <a:lnTo>
                  <a:pt x="449683" y="115625"/>
                </a:lnTo>
                <a:lnTo>
                  <a:pt x="450088" y="128524"/>
                </a:lnTo>
                <a:lnTo>
                  <a:pt x="405638" y="135636"/>
                </a:lnTo>
                <a:lnTo>
                  <a:pt x="493014" y="135636"/>
                </a:lnTo>
                <a:lnTo>
                  <a:pt x="493014" y="132080"/>
                </a:lnTo>
                <a:lnTo>
                  <a:pt x="488874" y="106485"/>
                </a:lnTo>
                <a:lnTo>
                  <a:pt x="476853" y="86582"/>
                </a:lnTo>
                <a:lnTo>
                  <a:pt x="467398" y="80264"/>
                </a:lnTo>
                <a:close/>
              </a:path>
              <a:path w="1115059" h="275589">
                <a:moveTo>
                  <a:pt x="510286" y="163322"/>
                </a:moveTo>
                <a:lnTo>
                  <a:pt x="502666" y="201422"/>
                </a:lnTo>
                <a:lnTo>
                  <a:pt x="542492" y="214852"/>
                </a:lnTo>
                <a:lnTo>
                  <a:pt x="557022" y="215646"/>
                </a:lnTo>
                <a:lnTo>
                  <a:pt x="579096" y="213955"/>
                </a:lnTo>
                <a:lnTo>
                  <a:pt x="598932" y="207645"/>
                </a:lnTo>
                <a:lnTo>
                  <a:pt x="599642" y="207010"/>
                </a:lnTo>
                <a:lnTo>
                  <a:pt x="557530" y="207010"/>
                </a:lnTo>
                <a:lnTo>
                  <a:pt x="540722" y="203303"/>
                </a:lnTo>
                <a:lnTo>
                  <a:pt x="528605" y="193548"/>
                </a:lnTo>
                <a:lnTo>
                  <a:pt x="520918" y="179792"/>
                </a:lnTo>
                <a:lnTo>
                  <a:pt x="517398" y="164084"/>
                </a:lnTo>
                <a:lnTo>
                  <a:pt x="510286" y="163322"/>
                </a:lnTo>
                <a:close/>
              </a:path>
              <a:path w="1115059" h="275589">
                <a:moveTo>
                  <a:pt x="569214" y="69088"/>
                </a:moveTo>
                <a:lnTo>
                  <a:pt x="546286" y="71020"/>
                </a:lnTo>
                <a:lnTo>
                  <a:pt x="525811" y="77882"/>
                </a:lnTo>
                <a:lnTo>
                  <a:pt x="511099" y="91269"/>
                </a:lnTo>
                <a:lnTo>
                  <a:pt x="505459" y="112776"/>
                </a:lnTo>
                <a:lnTo>
                  <a:pt x="516723" y="140350"/>
                </a:lnTo>
                <a:lnTo>
                  <a:pt x="541464" y="156400"/>
                </a:lnTo>
                <a:lnTo>
                  <a:pt x="566110" y="169497"/>
                </a:lnTo>
                <a:lnTo>
                  <a:pt x="577088" y="188214"/>
                </a:lnTo>
                <a:lnTo>
                  <a:pt x="575496" y="196187"/>
                </a:lnTo>
                <a:lnTo>
                  <a:pt x="571404" y="202088"/>
                </a:lnTo>
                <a:lnTo>
                  <a:pt x="565265" y="205751"/>
                </a:lnTo>
                <a:lnTo>
                  <a:pt x="557530" y="207010"/>
                </a:lnTo>
                <a:lnTo>
                  <a:pt x="599642" y="207010"/>
                </a:lnTo>
                <a:lnTo>
                  <a:pt x="613243" y="194857"/>
                </a:lnTo>
                <a:lnTo>
                  <a:pt x="618744" y="173736"/>
                </a:lnTo>
                <a:lnTo>
                  <a:pt x="607433" y="145272"/>
                </a:lnTo>
                <a:lnTo>
                  <a:pt x="582549" y="129095"/>
                </a:lnTo>
                <a:lnTo>
                  <a:pt x="557664" y="115871"/>
                </a:lnTo>
                <a:lnTo>
                  <a:pt x="546354" y="96266"/>
                </a:lnTo>
                <a:lnTo>
                  <a:pt x="547770" y="88332"/>
                </a:lnTo>
                <a:lnTo>
                  <a:pt x="551783" y="82518"/>
                </a:lnTo>
                <a:lnTo>
                  <a:pt x="558034" y="78942"/>
                </a:lnTo>
                <a:lnTo>
                  <a:pt x="566166" y="77724"/>
                </a:lnTo>
                <a:lnTo>
                  <a:pt x="607374" y="77724"/>
                </a:lnTo>
                <a:lnTo>
                  <a:pt x="605254" y="76588"/>
                </a:lnTo>
                <a:lnTo>
                  <a:pt x="593185" y="72517"/>
                </a:lnTo>
                <a:lnTo>
                  <a:pt x="580687" y="69969"/>
                </a:lnTo>
                <a:lnTo>
                  <a:pt x="569214" y="69088"/>
                </a:lnTo>
                <a:close/>
              </a:path>
              <a:path w="1115059" h="275589">
                <a:moveTo>
                  <a:pt x="607374" y="77724"/>
                </a:moveTo>
                <a:lnTo>
                  <a:pt x="566166" y="77724"/>
                </a:lnTo>
                <a:lnTo>
                  <a:pt x="577659" y="81033"/>
                </a:lnTo>
                <a:lnTo>
                  <a:pt x="586867" y="90106"/>
                </a:lnTo>
                <a:lnTo>
                  <a:pt x="593598" y="103655"/>
                </a:lnTo>
                <a:lnTo>
                  <a:pt x="597662" y="120396"/>
                </a:lnTo>
                <a:lnTo>
                  <a:pt x="604520" y="121412"/>
                </a:lnTo>
                <a:lnTo>
                  <a:pt x="615442" y="82042"/>
                </a:lnTo>
                <a:lnTo>
                  <a:pt x="607374" y="77724"/>
                </a:lnTo>
                <a:close/>
              </a:path>
              <a:path w="1115059" h="275589">
                <a:moveTo>
                  <a:pt x="700278" y="69088"/>
                </a:moveTo>
                <a:lnTo>
                  <a:pt x="669115" y="74211"/>
                </a:lnTo>
                <a:lnTo>
                  <a:pt x="646620" y="88931"/>
                </a:lnTo>
                <a:lnTo>
                  <a:pt x="632983" y="112271"/>
                </a:lnTo>
                <a:lnTo>
                  <a:pt x="628396" y="143256"/>
                </a:lnTo>
                <a:lnTo>
                  <a:pt x="632237" y="171088"/>
                </a:lnTo>
                <a:lnTo>
                  <a:pt x="643890" y="192944"/>
                </a:lnTo>
                <a:lnTo>
                  <a:pt x="663543" y="207228"/>
                </a:lnTo>
                <a:lnTo>
                  <a:pt x="691388" y="212344"/>
                </a:lnTo>
                <a:lnTo>
                  <a:pt x="701301" y="211784"/>
                </a:lnTo>
                <a:lnTo>
                  <a:pt x="711263" y="209962"/>
                </a:lnTo>
                <a:lnTo>
                  <a:pt x="720748" y="206664"/>
                </a:lnTo>
                <a:lnTo>
                  <a:pt x="729234" y="201676"/>
                </a:lnTo>
                <a:lnTo>
                  <a:pt x="791464" y="201676"/>
                </a:lnTo>
                <a:lnTo>
                  <a:pt x="791464" y="196088"/>
                </a:lnTo>
                <a:lnTo>
                  <a:pt x="706882" y="196088"/>
                </a:lnTo>
                <a:lnTo>
                  <a:pt x="690959" y="190067"/>
                </a:lnTo>
                <a:lnTo>
                  <a:pt x="682180" y="175355"/>
                </a:lnTo>
                <a:lnTo>
                  <a:pt x="678449" y="156975"/>
                </a:lnTo>
                <a:lnTo>
                  <a:pt x="677672" y="139954"/>
                </a:lnTo>
                <a:lnTo>
                  <a:pt x="678203" y="123019"/>
                </a:lnTo>
                <a:lnTo>
                  <a:pt x="704850" y="80264"/>
                </a:lnTo>
                <a:lnTo>
                  <a:pt x="772922" y="80264"/>
                </a:lnTo>
                <a:lnTo>
                  <a:pt x="772922" y="76708"/>
                </a:lnTo>
                <a:lnTo>
                  <a:pt x="726948" y="76708"/>
                </a:lnTo>
                <a:lnTo>
                  <a:pt x="720637" y="73588"/>
                </a:lnTo>
                <a:lnTo>
                  <a:pt x="713994" y="71183"/>
                </a:lnTo>
                <a:lnTo>
                  <a:pt x="707159" y="69635"/>
                </a:lnTo>
                <a:lnTo>
                  <a:pt x="700278" y="69088"/>
                </a:lnTo>
                <a:close/>
              </a:path>
              <a:path w="1115059" h="275589">
                <a:moveTo>
                  <a:pt x="791464" y="201676"/>
                </a:moveTo>
                <a:lnTo>
                  <a:pt x="729234" y="201676"/>
                </a:lnTo>
                <a:lnTo>
                  <a:pt x="730184" y="206664"/>
                </a:lnTo>
                <a:lnTo>
                  <a:pt x="730250" y="207010"/>
                </a:lnTo>
                <a:lnTo>
                  <a:pt x="733806" y="212344"/>
                </a:lnTo>
                <a:lnTo>
                  <a:pt x="791464" y="204724"/>
                </a:lnTo>
                <a:lnTo>
                  <a:pt x="791464" y="201676"/>
                </a:lnTo>
                <a:close/>
              </a:path>
              <a:path w="1115059" h="275589">
                <a:moveTo>
                  <a:pt x="772922" y="104902"/>
                </a:moveTo>
                <a:lnTo>
                  <a:pt x="726694" y="104902"/>
                </a:lnTo>
                <a:lnTo>
                  <a:pt x="726636" y="123019"/>
                </a:lnTo>
                <a:lnTo>
                  <a:pt x="726529" y="156975"/>
                </a:lnTo>
                <a:lnTo>
                  <a:pt x="726440" y="185166"/>
                </a:lnTo>
                <a:lnTo>
                  <a:pt x="722122" y="192024"/>
                </a:lnTo>
                <a:lnTo>
                  <a:pt x="715010" y="196088"/>
                </a:lnTo>
                <a:lnTo>
                  <a:pt x="791464" y="196088"/>
                </a:lnTo>
                <a:lnTo>
                  <a:pt x="791464" y="195834"/>
                </a:lnTo>
                <a:lnTo>
                  <a:pt x="783637" y="194246"/>
                </a:lnTo>
                <a:lnTo>
                  <a:pt x="777811" y="189611"/>
                </a:lnTo>
                <a:lnTo>
                  <a:pt x="774176" y="182689"/>
                </a:lnTo>
                <a:lnTo>
                  <a:pt x="772922" y="174244"/>
                </a:lnTo>
                <a:lnTo>
                  <a:pt x="772922" y="104902"/>
                </a:lnTo>
                <a:close/>
              </a:path>
              <a:path w="1115059" h="275589">
                <a:moveTo>
                  <a:pt x="772922" y="80264"/>
                </a:moveTo>
                <a:lnTo>
                  <a:pt x="704850" y="80264"/>
                </a:lnTo>
                <a:lnTo>
                  <a:pt x="713045" y="82379"/>
                </a:lnTo>
                <a:lnTo>
                  <a:pt x="719931" y="87852"/>
                </a:lnTo>
                <a:lnTo>
                  <a:pt x="724673" y="95373"/>
                </a:lnTo>
                <a:lnTo>
                  <a:pt x="726378" y="103346"/>
                </a:lnTo>
                <a:lnTo>
                  <a:pt x="726440" y="106172"/>
                </a:lnTo>
                <a:lnTo>
                  <a:pt x="726694" y="104902"/>
                </a:lnTo>
                <a:lnTo>
                  <a:pt x="772922" y="104902"/>
                </a:lnTo>
                <a:lnTo>
                  <a:pt x="772922" y="80264"/>
                </a:lnTo>
                <a:close/>
              </a:path>
              <a:path w="1115059" h="275589">
                <a:moveTo>
                  <a:pt x="767334" y="0"/>
                </a:moveTo>
                <a:lnTo>
                  <a:pt x="753606" y="6707"/>
                </a:lnTo>
                <a:lnTo>
                  <a:pt x="737901" y="12128"/>
                </a:lnTo>
                <a:lnTo>
                  <a:pt x="721864" y="15930"/>
                </a:lnTo>
                <a:lnTo>
                  <a:pt x="707136" y="17780"/>
                </a:lnTo>
                <a:lnTo>
                  <a:pt x="707136" y="25400"/>
                </a:lnTo>
                <a:lnTo>
                  <a:pt x="717196" y="30424"/>
                </a:lnTo>
                <a:lnTo>
                  <a:pt x="723233" y="40259"/>
                </a:lnTo>
                <a:lnTo>
                  <a:pt x="726174" y="52189"/>
                </a:lnTo>
                <a:lnTo>
                  <a:pt x="726948" y="63500"/>
                </a:lnTo>
                <a:lnTo>
                  <a:pt x="726948" y="76708"/>
                </a:lnTo>
                <a:lnTo>
                  <a:pt x="772922" y="76708"/>
                </a:lnTo>
                <a:lnTo>
                  <a:pt x="772922" y="3810"/>
                </a:lnTo>
                <a:lnTo>
                  <a:pt x="767334" y="0"/>
                </a:lnTo>
                <a:close/>
              </a:path>
              <a:path w="1115059" h="275589">
                <a:moveTo>
                  <a:pt x="961123" y="225298"/>
                </a:moveTo>
                <a:lnTo>
                  <a:pt x="949078" y="228941"/>
                </a:lnTo>
                <a:lnTo>
                  <a:pt x="941724" y="238061"/>
                </a:lnTo>
                <a:lnTo>
                  <a:pt x="939942" y="249943"/>
                </a:lnTo>
                <a:lnTo>
                  <a:pt x="944613" y="261874"/>
                </a:lnTo>
                <a:lnTo>
                  <a:pt x="950673" y="268124"/>
                </a:lnTo>
                <a:lnTo>
                  <a:pt x="958234" y="272446"/>
                </a:lnTo>
                <a:lnTo>
                  <a:pt x="966794" y="274911"/>
                </a:lnTo>
                <a:lnTo>
                  <a:pt x="975855" y="275590"/>
                </a:lnTo>
                <a:lnTo>
                  <a:pt x="997508" y="269494"/>
                </a:lnTo>
                <a:lnTo>
                  <a:pt x="1012494" y="254635"/>
                </a:lnTo>
                <a:lnTo>
                  <a:pt x="1016606" y="247142"/>
                </a:lnTo>
                <a:lnTo>
                  <a:pt x="998207" y="247142"/>
                </a:lnTo>
                <a:lnTo>
                  <a:pt x="987912" y="244157"/>
                </a:lnTo>
                <a:lnTo>
                  <a:pt x="980427" y="236601"/>
                </a:lnTo>
                <a:lnTo>
                  <a:pt x="972649" y="228941"/>
                </a:lnTo>
                <a:lnTo>
                  <a:pt x="972842" y="228941"/>
                </a:lnTo>
                <a:lnTo>
                  <a:pt x="961123" y="225298"/>
                </a:lnTo>
                <a:close/>
              </a:path>
              <a:path w="1115059" h="275589">
                <a:moveTo>
                  <a:pt x="1023607" y="73152"/>
                </a:moveTo>
                <a:lnTo>
                  <a:pt x="936993" y="73152"/>
                </a:lnTo>
                <a:lnTo>
                  <a:pt x="936993" y="80772"/>
                </a:lnTo>
                <a:lnTo>
                  <a:pt x="946264" y="86133"/>
                </a:lnTo>
                <a:lnTo>
                  <a:pt x="953501" y="93853"/>
                </a:lnTo>
                <a:lnTo>
                  <a:pt x="958996" y="102381"/>
                </a:lnTo>
                <a:lnTo>
                  <a:pt x="963409" y="110744"/>
                </a:lnTo>
                <a:lnTo>
                  <a:pt x="1015733" y="212344"/>
                </a:lnTo>
                <a:lnTo>
                  <a:pt x="1014352" y="225103"/>
                </a:lnTo>
                <a:lnTo>
                  <a:pt x="1010589" y="236124"/>
                </a:lnTo>
                <a:lnTo>
                  <a:pt x="1005017" y="243955"/>
                </a:lnTo>
                <a:lnTo>
                  <a:pt x="998207" y="247142"/>
                </a:lnTo>
                <a:lnTo>
                  <a:pt x="1016606" y="247142"/>
                </a:lnTo>
                <a:lnTo>
                  <a:pt x="1023575" y="234442"/>
                </a:lnTo>
                <a:lnTo>
                  <a:pt x="1033513" y="212344"/>
                </a:lnTo>
                <a:lnTo>
                  <a:pt x="1054116" y="168656"/>
                </a:lnTo>
                <a:lnTo>
                  <a:pt x="1043927" y="168656"/>
                </a:lnTo>
                <a:lnTo>
                  <a:pt x="1013193" y="113538"/>
                </a:lnTo>
                <a:lnTo>
                  <a:pt x="1010677" y="105525"/>
                </a:lnTo>
                <a:lnTo>
                  <a:pt x="1010970" y="95916"/>
                </a:lnTo>
                <a:lnTo>
                  <a:pt x="1014979" y="86927"/>
                </a:lnTo>
                <a:lnTo>
                  <a:pt x="1023607" y="80772"/>
                </a:lnTo>
                <a:lnTo>
                  <a:pt x="1023607" y="73152"/>
                </a:lnTo>
                <a:close/>
              </a:path>
              <a:path w="1115059" h="275589">
                <a:moveTo>
                  <a:pt x="909968" y="79502"/>
                </a:moveTo>
                <a:lnTo>
                  <a:pt x="865378" y="79502"/>
                </a:lnTo>
                <a:lnTo>
                  <a:pt x="874577" y="83875"/>
                </a:lnTo>
                <a:lnTo>
                  <a:pt x="878966" y="94297"/>
                </a:lnTo>
                <a:lnTo>
                  <a:pt x="880308" y="106719"/>
                </a:lnTo>
                <a:lnTo>
                  <a:pt x="880363" y="118364"/>
                </a:lnTo>
                <a:lnTo>
                  <a:pt x="851574" y="122749"/>
                </a:lnTo>
                <a:lnTo>
                  <a:pt x="823976" y="133064"/>
                </a:lnTo>
                <a:lnTo>
                  <a:pt x="803425" y="150760"/>
                </a:lnTo>
                <a:lnTo>
                  <a:pt x="795782" y="177292"/>
                </a:lnTo>
                <a:lnTo>
                  <a:pt x="799595" y="193377"/>
                </a:lnTo>
                <a:lnTo>
                  <a:pt x="808958" y="204247"/>
                </a:lnTo>
                <a:lnTo>
                  <a:pt x="822463" y="210403"/>
                </a:lnTo>
                <a:lnTo>
                  <a:pt x="838708" y="212344"/>
                </a:lnTo>
                <a:lnTo>
                  <a:pt x="850284" y="211494"/>
                </a:lnTo>
                <a:lnTo>
                  <a:pt x="861409" y="208788"/>
                </a:lnTo>
                <a:lnTo>
                  <a:pt x="871533" y="203985"/>
                </a:lnTo>
                <a:lnTo>
                  <a:pt x="880110" y="196850"/>
                </a:lnTo>
                <a:lnTo>
                  <a:pt x="945134" y="196850"/>
                </a:lnTo>
                <a:lnTo>
                  <a:pt x="945134" y="195834"/>
                </a:lnTo>
                <a:lnTo>
                  <a:pt x="937307" y="194246"/>
                </a:lnTo>
                <a:lnTo>
                  <a:pt x="935152" y="192532"/>
                </a:lnTo>
                <a:lnTo>
                  <a:pt x="863091" y="192532"/>
                </a:lnTo>
                <a:lnTo>
                  <a:pt x="855344" y="190583"/>
                </a:lnTo>
                <a:lnTo>
                  <a:pt x="849693" y="185324"/>
                </a:lnTo>
                <a:lnTo>
                  <a:pt x="846232" y="177637"/>
                </a:lnTo>
                <a:lnTo>
                  <a:pt x="845090" y="168656"/>
                </a:lnTo>
                <a:lnTo>
                  <a:pt x="845058" y="168402"/>
                </a:lnTo>
                <a:lnTo>
                  <a:pt x="847967" y="153336"/>
                </a:lnTo>
                <a:lnTo>
                  <a:pt x="855757" y="141795"/>
                </a:lnTo>
                <a:lnTo>
                  <a:pt x="867025" y="133397"/>
                </a:lnTo>
                <a:lnTo>
                  <a:pt x="880363" y="127762"/>
                </a:lnTo>
                <a:lnTo>
                  <a:pt x="926591" y="127762"/>
                </a:lnTo>
                <a:lnTo>
                  <a:pt x="926527" y="110744"/>
                </a:lnTo>
                <a:lnTo>
                  <a:pt x="921238" y="90019"/>
                </a:lnTo>
                <a:lnTo>
                  <a:pt x="909968" y="79502"/>
                </a:lnTo>
                <a:close/>
              </a:path>
              <a:path w="1115059" h="275589">
                <a:moveTo>
                  <a:pt x="945134" y="196850"/>
                </a:moveTo>
                <a:lnTo>
                  <a:pt x="880110" y="196850"/>
                </a:lnTo>
                <a:lnTo>
                  <a:pt x="880110" y="207010"/>
                </a:lnTo>
                <a:lnTo>
                  <a:pt x="883666" y="212344"/>
                </a:lnTo>
                <a:lnTo>
                  <a:pt x="945134" y="204724"/>
                </a:lnTo>
                <a:lnTo>
                  <a:pt x="945134" y="196850"/>
                </a:lnTo>
                <a:close/>
              </a:path>
              <a:path w="1115059" h="275589">
                <a:moveTo>
                  <a:pt x="926591" y="127762"/>
                </a:moveTo>
                <a:lnTo>
                  <a:pt x="880363" y="127762"/>
                </a:lnTo>
                <a:lnTo>
                  <a:pt x="880263" y="150760"/>
                </a:lnTo>
                <a:lnTo>
                  <a:pt x="880167" y="168402"/>
                </a:lnTo>
                <a:lnTo>
                  <a:pt x="880110" y="185928"/>
                </a:lnTo>
                <a:lnTo>
                  <a:pt x="875538" y="190246"/>
                </a:lnTo>
                <a:lnTo>
                  <a:pt x="869950" y="192532"/>
                </a:lnTo>
                <a:lnTo>
                  <a:pt x="935152" y="192532"/>
                </a:lnTo>
                <a:lnTo>
                  <a:pt x="931481" y="189611"/>
                </a:lnTo>
                <a:lnTo>
                  <a:pt x="927846" y="182689"/>
                </a:lnTo>
                <a:lnTo>
                  <a:pt x="926591" y="174244"/>
                </a:lnTo>
                <a:lnTo>
                  <a:pt x="926591" y="127762"/>
                </a:lnTo>
                <a:close/>
              </a:path>
              <a:path w="1115059" h="275589">
                <a:moveTo>
                  <a:pt x="1114793" y="73152"/>
                </a:moveTo>
                <a:lnTo>
                  <a:pt x="1053325" y="73152"/>
                </a:lnTo>
                <a:lnTo>
                  <a:pt x="1053325" y="80772"/>
                </a:lnTo>
                <a:lnTo>
                  <a:pt x="1061917" y="86431"/>
                </a:lnTo>
                <a:lnTo>
                  <a:pt x="1067200" y="95567"/>
                </a:lnTo>
                <a:lnTo>
                  <a:pt x="1068716" y="106719"/>
                </a:lnTo>
                <a:lnTo>
                  <a:pt x="1066025" y="118364"/>
                </a:lnTo>
                <a:lnTo>
                  <a:pt x="1044038" y="168402"/>
                </a:lnTo>
                <a:lnTo>
                  <a:pt x="1043927" y="168656"/>
                </a:lnTo>
                <a:lnTo>
                  <a:pt x="1054116" y="168656"/>
                </a:lnTo>
                <a:lnTo>
                  <a:pt x="1075677" y="122936"/>
                </a:lnTo>
                <a:lnTo>
                  <a:pt x="1104359" y="85002"/>
                </a:lnTo>
                <a:lnTo>
                  <a:pt x="1114793" y="80772"/>
                </a:lnTo>
                <a:lnTo>
                  <a:pt x="1114793" y="73152"/>
                </a:lnTo>
                <a:close/>
              </a:path>
              <a:path w="1115059" h="275589">
                <a:moveTo>
                  <a:pt x="867410" y="69088"/>
                </a:moveTo>
                <a:lnTo>
                  <a:pt x="848074" y="70286"/>
                </a:lnTo>
                <a:lnTo>
                  <a:pt x="827024" y="75057"/>
                </a:lnTo>
                <a:lnTo>
                  <a:pt x="809974" y="85161"/>
                </a:lnTo>
                <a:lnTo>
                  <a:pt x="802644" y="102381"/>
                </a:lnTo>
                <a:lnTo>
                  <a:pt x="804195" y="109759"/>
                </a:lnTo>
                <a:lnTo>
                  <a:pt x="808608" y="115633"/>
                </a:lnTo>
                <a:lnTo>
                  <a:pt x="814927" y="119507"/>
                </a:lnTo>
                <a:lnTo>
                  <a:pt x="822197" y="120904"/>
                </a:lnTo>
                <a:lnTo>
                  <a:pt x="837981" y="114434"/>
                </a:lnTo>
                <a:lnTo>
                  <a:pt x="846550" y="100203"/>
                </a:lnTo>
                <a:lnTo>
                  <a:pt x="853655" y="86133"/>
                </a:lnTo>
                <a:lnTo>
                  <a:pt x="853737" y="85971"/>
                </a:lnTo>
                <a:lnTo>
                  <a:pt x="865378" y="79502"/>
                </a:lnTo>
                <a:lnTo>
                  <a:pt x="909968" y="79502"/>
                </a:lnTo>
                <a:lnTo>
                  <a:pt x="907383" y="77089"/>
                </a:lnTo>
                <a:lnTo>
                  <a:pt x="888337" y="70635"/>
                </a:lnTo>
                <a:lnTo>
                  <a:pt x="867410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146256" y="2256906"/>
            <a:ext cx="1550670" cy="275590"/>
          </a:xfrm>
          <a:custGeom>
            <a:avLst/>
            <a:gdLst/>
            <a:ahLst/>
            <a:cxnLst/>
            <a:rect l="l" t="t" r="r" b="b"/>
            <a:pathLst>
              <a:path w="1550670" h="275589">
                <a:moveTo>
                  <a:pt x="366522" y="69087"/>
                </a:moveTo>
                <a:lnTo>
                  <a:pt x="335244" y="73949"/>
                </a:lnTo>
                <a:lnTo>
                  <a:pt x="311753" y="88169"/>
                </a:lnTo>
                <a:lnTo>
                  <a:pt x="296977" y="111200"/>
                </a:lnTo>
                <a:lnTo>
                  <a:pt x="291846" y="142493"/>
                </a:lnTo>
                <a:lnTo>
                  <a:pt x="296743" y="171985"/>
                </a:lnTo>
                <a:lnTo>
                  <a:pt x="310832" y="194024"/>
                </a:lnTo>
                <a:lnTo>
                  <a:pt x="333208" y="207823"/>
                </a:lnTo>
                <a:lnTo>
                  <a:pt x="362966" y="212597"/>
                </a:lnTo>
                <a:lnTo>
                  <a:pt x="381047" y="210593"/>
                </a:lnTo>
                <a:lnTo>
                  <a:pt x="398462" y="204565"/>
                </a:lnTo>
                <a:lnTo>
                  <a:pt x="413686" y="194488"/>
                </a:lnTo>
                <a:lnTo>
                  <a:pt x="419617" y="187197"/>
                </a:lnTo>
                <a:lnTo>
                  <a:pt x="385064" y="187197"/>
                </a:lnTo>
                <a:lnTo>
                  <a:pt x="366830" y="184118"/>
                </a:lnTo>
                <a:lnTo>
                  <a:pt x="366301" y="184118"/>
                </a:lnTo>
                <a:lnTo>
                  <a:pt x="352996" y="175132"/>
                </a:lnTo>
                <a:lnTo>
                  <a:pt x="344916" y="161694"/>
                </a:lnTo>
                <a:lnTo>
                  <a:pt x="341122" y="144779"/>
                </a:lnTo>
                <a:lnTo>
                  <a:pt x="427990" y="136397"/>
                </a:lnTo>
                <a:lnTo>
                  <a:pt x="427990" y="135635"/>
                </a:lnTo>
                <a:lnTo>
                  <a:pt x="340614" y="135635"/>
                </a:lnTo>
                <a:lnTo>
                  <a:pt x="340661" y="132079"/>
                </a:lnTo>
                <a:lnTo>
                  <a:pt x="341189" y="117875"/>
                </a:lnTo>
                <a:lnTo>
                  <a:pt x="344265" y="100425"/>
                </a:lnTo>
                <a:lnTo>
                  <a:pt x="351865" y="86165"/>
                </a:lnTo>
                <a:lnTo>
                  <a:pt x="366014" y="80263"/>
                </a:lnTo>
                <a:lnTo>
                  <a:pt x="402374" y="80263"/>
                </a:lnTo>
                <a:lnTo>
                  <a:pt x="392521" y="73679"/>
                </a:lnTo>
                <a:lnTo>
                  <a:pt x="366522" y="69087"/>
                </a:lnTo>
                <a:close/>
              </a:path>
              <a:path w="1550670" h="275589">
                <a:moveTo>
                  <a:pt x="93218" y="17779"/>
                </a:moveTo>
                <a:lnTo>
                  <a:pt x="0" y="17779"/>
                </a:lnTo>
                <a:lnTo>
                  <a:pt x="0" y="25399"/>
                </a:lnTo>
                <a:lnTo>
                  <a:pt x="9413" y="30797"/>
                </a:lnTo>
                <a:lnTo>
                  <a:pt x="16827" y="38480"/>
                </a:lnTo>
                <a:lnTo>
                  <a:pt x="22431" y="47116"/>
                </a:lnTo>
                <a:lnTo>
                  <a:pt x="26416" y="55371"/>
                </a:lnTo>
                <a:lnTo>
                  <a:pt x="91694" y="212343"/>
                </a:lnTo>
                <a:lnTo>
                  <a:pt x="109473" y="212343"/>
                </a:lnTo>
                <a:lnTo>
                  <a:pt x="131022" y="156717"/>
                </a:lnTo>
                <a:lnTo>
                  <a:pt x="120142" y="156717"/>
                </a:lnTo>
                <a:lnTo>
                  <a:pt x="78740" y="58165"/>
                </a:lnTo>
                <a:lnTo>
                  <a:pt x="77407" y="50228"/>
                </a:lnTo>
                <a:lnTo>
                  <a:pt x="77910" y="47116"/>
                </a:lnTo>
                <a:lnTo>
                  <a:pt x="78988" y="40766"/>
                </a:lnTo>
                <a:lnTo>
                  <a:pt x="79025" y="40544"/>
                </a:lnTo>
                <a:lnTo>
                  <a:pt x="84133" y="31555"/>
                </a:lnTo>
                <a:lnTo>
                  <a:pt x="93218" y="25399"/>
                </a:lnTo>
                <a:lnTo>
                  <a:pt x="93218" y="17779"/>
                </a:lnTo>
                <a:close/>
              </a:path>
              <a:path w="1550670" h="275589">
                <a:moveTo>
                  <a:pt x="204617" y="99631"/>
                </a:moveTo>
                <a:lnTo>
                  <a:pt x="153188" y="99631"/>
                </a:lnTo>
                <a:lnTo>
                  <a:pt x="200152" y="212343"/>
                </a:lnTo>
                <a:lnTo>
                  <a:pt x="217932" y="212343"/>
                </a:lnTo>
                <a:lnTo>
                  <a:pt x="239499" y="156717"/>
                </a:lnTo>
                <a:lnTo>
                  <a:pt x="228600" y="156717"/>
                </a:lnTo>
                <a:lnTo>
                  <a:pt x="204617" y="99631"/>
                </a:lnTo>
                <a:close/>
              </a:path>
              <a:path w="1550670" h="275589">
                <a:moveTo>
                  <a:pt x="421894" y="173989"/>
                </a:moveTo>
                <a:lnTo>
                  <a:pt x="413924" y="180018"/>
                </a:lnTo>
                <a:lnTo>
                  <a:pt x="404812" y="184118"/>
                </a:lnTo>
                <a:lnTo>
                  <a:pt x="395033" y="186455"/>
                </a:lnTo>
                <a:lnTo>
                  <a:pt x="385064" y="187197"/>
                </a:lnTo>
                <a:lnTo>
                  <a:pt x="419617" y="187197"/>
                </a:lnTo>
                <a:lnTo>
                  <a:pt x="425195" y="180339"/>
                </a:lnTo>
                <a:lnTo>
                  <a:pt x="421894" y="173989"/>
                </a:lnTo>
                <a:close/>
              </a:path>
              <a:path w="1550670" h="275589">
                <a:moveTo>
                  <a:pt x="202184" y="17779"/>
                </a:moveTo>
                <a:lnTo>
                  <a:pt x="108457" y="17779"/>
                </a:lnTo>
                <a:lnTo>
                  <a:pt x="108457" y="25399"/>
                </a:lnTo>
                <a:lnTo>
                  <a:pt x="117871" y="30797"/>
                </a:lnTo>
                <a:lnTo>
                  <a:pt x="125285" y="38480"/>
                </a:lnTo>
                <a:lnTo>
                  <a:pt x="130889" y="47116"/>
                </a:lnTo>
                <a:lnTo>
                  <a:pt x="134874" y="55371"/>
                </a:lnTo>
                <a:lnTo>
                  <a:pt x="147320" y="85343"/>
                </a:lnTo>
                <a:lnTo>
                  <a:pt x="120142" y="156717"/>
                </a:lnTo>
                <a:lnTo>
                  <a:pt x="131022" y="156717"/>
                </a:lnTo>
                <a:lnTo>
                  <a:pt x="153137" y="99631"/>
                </a:lnTo>
                <a:lnTo>
                  <a:pt x="204617" y="99631"/>
                </a:lnTo>
                <a:lnTo>
                  <a:pt x="187198" y="58165"/>
                </a:lnTo>
                <a:lnTo>
                  <a:pt x="185844" y="50228"/>
                </a:lnTo>
                <a:lnTo>
                  <a:pt x="187420" y="40766"/>
                </a:lnTo>
                <a:lnTo>
                  <a:pt x="192377" y="31876"/>
                </a:lnTo>
                <a:lnTo>
                  <a:pt x="201168" y="25653"/>
                </a:lnTo>
                <a:lnTo>
                  <a:pt x="201422" y="25399"/>
                </a:lnTo>
                <a:lnTo>
                  <a:pt x="202184" y="25399"/>
                </a:lnTo>
                <a:lnTo>
                  <a:pt x="202184" y="17779"/>
                </a:lnTo>
                <a:close/>
              </a:path>
              <a:path w="1550670" h="275589">
                <a:moveTo>
                  <a:pt x="310642" y="17779"/>
                </a:moveTo>
                <a:lnTo>
                  <a:pt x="247142" y="17779"/>
                </a:lnTo>
                <a:lnTo>
                  <a:pt x="247142" y="25399"/>
                </a:lnTo>
                <a:lnTo>
                  <a:pt x="256305" y="31130"/>
                </a:lnTo>
                <a:lnTo>
                  <a:pt x="262921" y="40385"/>
                </a:lnTo>
                <a:lnTo>
                  <a:pt x="265606" y="50228"/>
                </a:lnTo>
                <a:lnTo>
                  <a:pt x="265951" y="51653"/>
                </a:lnTo>
                <a:lnTo>
                  <a:pt x="264414" y="62991"/>
                </a:lnTo>
                <a:lnTo>
                  <a:pt x="228600" y="156717"/>
                </a:lnTo>
                <a:lnTo>
                  <a:pt x="239499" y="156717"/>
                </a:lnTo>
                <a:lnTo>
                  <a:pt x="274066" y="67563"/>
                </a:lnTo>
                <a:lnTo>
                  <a:pt x="300283" y="29737"/>
                </a:lnTo>
                <a:lnTo>
                  <a:pt x="310642" y="25399"/>
                </a:lnTo>
                <a:lnTo>
                  <a:pt x="310642" y="17779"/>
                </a:lnTo>
                <a:close/>
              </a:path>
              <a:path w="1550670" h="275589">
                <a:moveTo>
                  <a:pt x="402374" y="80263"/>
                </a:moveTo>
                <a:lnTo>
                  <a:pt x="366014" y="80263"/>
                </a:lnTo>
                <a:lnTo>
                  <a:pt x="376705" y="86018"/>
                </a:lnTo>
                <a:lnTo>
                  <a:pt x="382397" y="99631"/>
                </a:lnTo>
                <a:lnTo>
                  <a:pt x="384659" y="115625"/>
                </a:lnTo>
                <a:lnTo>
                  <a:pt x="385064" y="128523"/>
                </a:lnTo>
                <a:lnTo>
                  <a:pt x="340614" y="135635"/>
                </a:lnTo>
                <a:lnTo>
                  <a:pt x="427990" y="135635"/>
                </a:lnTo>
                <a:lnTo>
                  <a:pt x="427990" y="132079"/>
                </a:lnTo>
                <a:lnTo>
                  <a:pt x="423850" y="106485"/>
                </a:lnTo>
                <a:lnTo>
                  <a:pt x="411829" y="86582"/>
                </a:lnTo>
                <a:lnTo>
                  <a:pt x="402374" y="80263"/>
                </a:lnTo>
                <a:close/>
              </a:path>
              <a:path w="1550670" h="275589">
                <a:moveTo>
                  <a:pt x="510794" y="69087"/>
                </a:moveTo>
                <a:lnTo>
                  <a:pt x="479631" y="74211"/>
                </a:lnTo>
                <a:lnTo>
                  <a:pt x="457136" y="88931"/>
                </a:lnTo>
                <a:lnTo>
                  <a:pt x="443499" y="112271"/>
                </a:lnTo>
                <a:lnTo>
                  <a:pt x="438912" y="143255"/>
                </a:lnTo>
                <a:lnTo>
                  <a:pt x="442753" y="171088"/>
                </a:lnTo>
                <a:lnTo>
                  <a:pt x="454406" y="192944"/>
                </a:lnTo>
                <a:lnTo>
                  <a:pt x="474059" y="207228"/>
                </a:lnTo>
                <a:lnTo>
                  <a:pt x="501904" y="212343"/>
                </a:lnTo>
                <a:lnTo>
                  <a:pt x="511817" y="211784"/>
                </a:lnTo>
                <a:lnTo>
                  <a:pt x="521779" y="209962"/>
                </a:lnTo>
                <a:lnTo>
                  <a:pt x="531264" y="206664"/>
                </a:lnTo>
                <a:lnTo>
                  <a:pt x="539750" y="201675"/>
                </a:lnTo>
                <a:lnTo>
                  <a:pt x="601980" y="201675"/>
                </a:lnTo>
                <a:lnTo>
                  <a:pt x="601980" y="196087"/>
                </a:lnTo>
                <a:lnTo>
                  <a:pt x="517398" y="196087"/>
                </a:lnTo>
                <a:lnTo>
                  <a:pt x="501475" y="190067"/>
                </a:lnTo>
                <a:lnTo>
                  <a:pt x="492696" y="175355"/>
                </a:lnTo>
                <a:lnTo>
                  <a:pt x="488965" y="156975"/>
                </a:lnTo>
                <a:lnTo>
                  <a:pt x="488188" y="139953"/>
                </a:lnTo>
                <a:lnTo>
                  <a:pt x="488719" y="123019"/>
                </a:lnTo>
                <a:lnTo>
                  <a:pt x="491825" y="103631"/>
                </a:lnTo>
                <a:lnTo>
                  <a:pt x="491870" y="103346"/>
                </a:lnTo>
                <a:lnTo>
                  <a:pt x="499975" y="87054"/>
                </a:lnTo>
                <a:lnTo>
                  <a:pt x="515366" y="80263"/>
                </a:lnTo>
                <a:lnTo>
                  <a:pt x="583438" y="80263"/>
                </a:lnTo>
                <a:lnTo>
                  <a:pt x="583438" y="76707"/>
                </a:lnTo>
                <a:lnTo>
                  <a:pt x="537464" y="76707"/>
                </a:lnTo>
                <a:lnTo>
                  <a:pt x="531153" y="73588"/>
                </a:lnTo>
                <a:lnTo>
                  <a:pt x="524510" y="71183"/>
                </a:lnTo>
                <a:lnTo>
                  <a:pt x="517675" y="69635"/>
                </a:lnTo>
                <a:lnTo>
                  <a:pt x="510794" y="69087"/>
                </a:lnTo>
                <a:close/>
              </a:path>
              <a:path w="1550670" h="275589">
                <a:moveTo>
                  <a:pt x="601980" y="201675"/>
                </a:moveTo>
                <a:lnTo>
                  <a:pt x="539750" y="201675"/>
                </a:lnTo>
                <a:lnTo>
                  <a:pt x="540700" y="206664"/>
                </a:lnTo>
                <a:lnTo>
                  <a:pt x="540766" y="207009"/>
                </a:lnTo>
                <a:lnTo>
                  <a:pt x="544322" y="212343"/>
                </a:lnTo>
                <a:lnTo>
                  <a:pt x="601980" y="204723"/>
                </a:lnTo>
                <a:lnTo>
                  <a:pt x="601980" y="201675"/>
                </a:lnTo>
                <a:close/>
              </a:path>
              <a:path w="1550670" h="275589">
                <a:moveTo>
                  <a:pt x="583438" y="104901"/>
                </a:moveTo>
                <a:lnTo>
                  <a:pt x="537210" y="104901"/>
                </a:lnTo>
                <a:lnTo>
                  <a:pt x="537152" y="123019"/>
                </a:lnTo>
                <a:lnTo>
                  <a:pt x="537045" y="156975"/>
                </a:lnTo>
                <a:lnTo>
                  <a:pt x="536956" y="185165"/>
                </a:lnTo>
                <a:lnTo>
                  <a:pt x="532638" y="192023"/>
                </a:lnTo>
                <a:lnTo>
                  <a:pt x="525526" y="196087"/>
                </a:lnTo>
                <a:lnTo>
                  <a:pt x="601980" y="196087"/>
                </a:lnTo>
                <a:lnTo>
                  <a:pt x="601980" y="195833"/>
                </a:lnTo>
                <a:lnTo>
                  <a:pt x="594153" y="194246"/>
                </a:lnTo>
                <a:lnTo>
                  <a:pt x="588327" y="189610"/>
                </a:lnTo>
                <a:lnTo>
                  <a:pt x="584692" y="182689"/>
                </a:lnTo>
                <a:lnTo>
                  <a:pt x="583438" y="174243"/>
                </a:lnTo>
                <a:lnTo>
                  <a:pt x="583438" y="104901"/>
                </a:lnTo>
                <a:close/>
              </a:path>
              <a:path w="1550670" h="275589">
                <a:moveTo>
                  <a:pt x="583438" y="80263"/>
                </a:moveTo>
                <a:lnTo>
                  <a:pt x="515366" y="80263"/>
                </a:lnTo>
                <a:lnTo>
                  <a:pt x="523561" y="82379"/>
                </a:lnTo>
                <a:lnTo>
                  <a:pt x="530447" y="87852"/>
                </a:lnTo>
                <a:lnTo>
                  <a:pt x="535189" y="95373"/>
                </a:lnTo>
                <a:lnTo>
                  <a:pt x="536894" y="103346"/>
                </a:lnTo>
                <a:lnTo>
                  <a:pt x="536956" y="106171"/>
                </a:lnTo>
                <a:lnTo>
                  <a:pt x="537210" y="104901"/>
                </a:lnTo>
                <a:lnTo>
                  <a:pt x="583438" y="104901"/>
                </a:lnTo>
                <a:lnTo>
                  <a:pt x="583438" y="80263"/>
                </a:lnTo>
                <a:close/>
              </a:path>
              <a:path w="1550670" h="275589">
                <a:moveTo>
                  <a:pt x="577850" y="0"/>
                </a:moveTo>
                <a:lnTo>
                  <a:pt x="564122" y="6707"/>
                </a:lnTo>
                <a:lnTo>
                  <a:pt x="548417" y="12128"/>
                </a:lnTo>
                <a:lnTo>
                  <a:pt x="532380" y="15930"/>
                </a:lnTo>
                <a:lnTo>
                  <a:pt x="517652" y="17779"/>
                </a:lnTo>
                <a:lnTo>
                  <a:pt x="517652" y="25399"/>
                </a:lnTo>
                <a:lnTo>
                  <a:pt x="527712" y="30424"/>
                </a:lnTo>
                <a:lnTo>
                  <a:pt x="533749" y="40258"/>
                </a:lnTo>
                <a:lnTo>
                  <a:pt x="536690" y="52189"/>
                </a:lnTo>
                <a:lnTo>
                  <a:pt x="537464" y="63499"/>
                </a:lnTo>
                <a:lnTo>
                  <a:pt x="537464" y="76707"/>
                </a:lnTo>
                <a:lnTo>
                  <a:pt x="583438" y="76707"/>
                </a:lnTo>
                <a:lnTo>
                  <a:pt x="583438" y="3809"/>
                </a:lnTo>
                <a:lnTo>
                  <a:pt x="577850" y="0"/>
                </a:lnTo>
                <a:close/>
              </a:path>
              <a:path w="1550670" h="275589">
                <a:moveTo>
                  <a:pt x="663956" y="69341"/>
                </a:moveTo>
                <a:lnTo>
                  <a:pt x="650791" y="75763"/>
                </a:lnTo>
                <a:lnTo>
                  <a:pt x="635222" y="81089"/>
                </a:lnTo>
                <a:lnTo>
                  <a:pt x="618843" y="84986"/>
                </a:lnTo>
                <a:lnTo>
                  <a:pt x="603250" y="87121"/>
                </a:lnTo>
                <a:lnTo>
                  <a:pt x="603250" y="94741"/>
                </a:lnTo>
                <a:lnTo>
                  <a:pt x="613096" y="98532"/>
                </a:lnTo>
                <a:lnTo>
                  <a:pt x="619156" y="105822"/>
                </a:lnTo>
                <a:lnTo>
                  <a:pt x="622216" y="115637"/>
                </a:lnTo>
                <a:lnTo>
                  <a:pt x="623062" y="126999"/>
                </a:lnTo>
                <a:lnTo>
                  <a:pt x="623062" y="174751"/>
                </a:lnTo>
                <a:lnTo>
                  <a:pt x="621735" y="183149"/>
                </a:lnTo>
                <a:lnTo>
                  <a:pt x="617838" y="191452"/>
                </a:lnTo>
                <a:lnTo>
                  <a:pt x="611550" y="198897"/>
                </a:lnTo>
                <a:lnTo>
                  <a:pt x="603250" y="204723"/>
                </a:lnTo>
                <a:lnTo>
                  <a:pt x="603250" y="212343"/>
                </a:lnTo>
                <a:lnTo>
                  <a:pt x="688594" y="212343"/>
                </a:lnTo>
                <a:lnTo>
                  <a:pt x="688594" y="204723"/>
                </a:lnTo>
                <a:lnTo>
                  <a:pt x="680327" y="198897"/>
                </a:lnTo>
                <a:lnTo>
                  <a:pt x="674274" y="191452"/>
                </a:lnTo>
                <a:lnTo>
                  <a:pt x="670556" y="183149"/>
                </a:lnTo>
                <a:lnTo>
                  <a:pt x="669290" y="174751"/>
                </a:lnTo>
                <a:lnTo>
                  <a:pt x="669447" y="126999"/>
                </a:lnTo>
                <a:lnTo>
                  <a:pt x="669544" y="97535"/>
                </a:lnTo>
                <a:lnTo>
                  <a:pt x="676910" y="90677"/>
                </a:lnTo>
                <a:lnTo>
                  <a:pt x="681228" y="87883"/>
                </a:lnTo>
                <a:lnTo>
                  <a:pt x="756565" y="87883"/>
                </a:lnTo>
                <a:lnTo>
                  <a:pt x="754384" y="85343"/>
                </a:lnTo>
                <a:lnTo>
                  <a:pt x="669544" y="85343"/>
                </a:lnTo>
                <a:lnTo>
                  <a:pt x="669544" y="73151"/>
                </a:lnTo>
                <a:lnTo>
                  <a:pt x="663956" y="69341"/>
                </a:lnTo>
                <a:close/>
              </a:path>
              <a:path w="1550670" h="275589">
                <a:moveTo>
                  <a:pt x="756565" y="87883"/>
                </a:moveTo>
                <a:lnTo>
                  <a:pt x="691642" y="87883"/>
                </a:lnTo>
                <a:lnTo>
                  <a:pt x="703901" y="90380"/>
                </a:lnTo>
                <a:lnTo>
                  <a:pt x="711803" y="97186"/>
                </a:lnTo>
                <a:lnTo>
                  <a:pt x="716037" y="107279"/>
                </a:lnTo>
                <a:lnTo>
                  <a:pt x="717296" y="119633"/>
                </a:lnTo>
                <a:lnTo>
                  <a:pt x="717296" y="174751"/>
                </a:lnTo>
                <a:lnTo>
                  <a:pt x="715736" y="184007"/>
                </a:lnTo>
                <a:lnTo>
                  <a:pt x="711485" y="192404"/>
                </a:lnTo>
                <a:lnTo>
                  <a:pt x="705187" y="199469"/>
                </a:lnTo>
                <a:lnTo>
                  <a:pt x="697484" y="204723"/>
                </a:lnTo>
                <a:lnTo>
                  <a:pt x="697484" y="212343"/>
                </a:lnTo>
                <a:lnTo>
                  <a:pt x="782828" y="212343"/>
                </a:lnTo>
                <a:lnTo>
                  <a:pt x="782828" y="204723"/>
                </a:lnTo>
                <a:lnTo>
                  <a:pt x="775255" y="199469"/>
                </a:lnTo>
                <a:lnTo>
                  <a:pt x="774743" y="198897"/>
                </a:lnTo>
                <a:lnTo>
                  <a:pt x="763524" y="174751"/>
                </a:lnTo>
                <a:lnTo>
                  <a:pt x="763524" y="109727"/>
                </a:lnTo>
                <a:lnTo>
                  <a:pt x="759471" y="91269"/>
                </a:lnTo>
                <a:lnTo>
                  <a:pt x="756565" y="87883"/>
                </a:lnTo>
                <a:close/>
              </a:path>
              <a:path w="1550670" h="275589">
                <a:moveTo>
                  <a:pt x="714502" y="69087"/>
                </a:moveTo>
                <a:lnTo>
                  <a:pt x="702512" y="70092"/>
                </a:lnTo>
                <a:lnTo>
                  <a:pt x="690524" y="73151"/>
                </a:lnTo>
                <a:lnTo>
                  <a:pt x="679390" y="78196"/>
                </a:lnTo>
                <a:lnTo>
                  <a:pt x="669544" y="85343"/>
                </a:lnTo>
                <a:lnTo>
                  <a:pt x="754384" y="85343"/>
                </a:lnTo>
                <a:lnTo>
                  <a:pt x="748633" y="78644"/>
                </a:lnTo>
                <a:lnTo>
                  <a:pt x="732984" y="71401"/>
                </a:lnTo>
                <a:lnTo>
                  <a:pt x="714502" y="69087"/>
                </a:lnTo>
                <a:close/>
              </a:path>
              <a:path w="1550670" h="275589">
                <a:moveTo>
                  <a:pt x="867397" y="69087"/>
                </a:moveTo>
                <a:lnTo>
                  <a:pt x="836119" y="73949"/>
                </a:lnTo>
                <a:lnTo>
                  <a:pt x="812628" y="88169"/>
                </a:lnTo>
                <a:lnTo>
                  <a:pt x="797852" y="111200"/>
                </a:lnTo>
                <a:lnTo>
                  <a:pt x="792721" y="142493"/>
                </a:lnTo>
                <a:lnTo>
                  <a:pt x="797618" y="171985"/>
                </a:lnTo>
                <a:lnTo>
                  <a:pt x="811707" y="194024"/>
                </a:lnTo>
                <a:lnTo>
                  <a:pt x="834083" y="207823"/>
                </a:lnTo>
                <a:lnTo>
                  <a:pt x="863841" y="212597"/>
                </a:lnTo>
                <a:lnTo>
                  <a:pt x="881922" y="210593"/>
                </a:lnTo>
                <a:lnTo>
                  <a:pt x="899337" y="204565"/>
                </a:lnTo>
                <a:lnTo>
                  <a:pt x="914561" y="194488"/>
                </a:lnTo>
                <a:lnTo>
                  <a:pt x="920492" y="187197"/>
                </a:lnTo>
                <a:lnTo>
                  <a:pt x="885939" y="187197"/>
                </a:lnTo>
                <a:lnTo>
                  <a:pt x="867705" y="184118"/>
                </a:lnTo>
                <a:lnTo>
                  <a:pt x="867176" y="184118"/>
                </a:lnTo>
                <a:lnTo>
                  <a:pt x="853871" y="175132"/>
                </a:lnTo>
                <a:lnTo>
                  <a:pt x="845791" y="161694"/>
                </a:lnTo>
                <a:lnTo>
                  <a:pt x="841997" y="144779"/>
                </a:lnTo>
                <a:lnTo>
                  <a:pt x="928865" y="136397"/>
                </a:lnTo>
                <a:lnTo>
                  <a:pt x="928865" y="135635"/>
                </a:lnTo>
                <a:lnTo>
                  <a:pt x="841489" y="135635"/>
                </a:lnTo>
                <a:lnTo>
                  <a:pt x="841536" y="132079"/>
                </a:lnTo>
                <a:lnTo>
                  <a:pt x="842064" y="117875"/>
                </a:lnTo>
                <a:lnTo>
                  <a:pt x="845140" y="100425"/>
                </a:lnTo>
                <a:lnTo>
                  <a:pt x="852740" y="86165"/>
                </a:lnTo>
                <a:lnTo>
                  <a:pt x="866889" y="80263"/>
                </a:lnTo>
                <a:lnTo>
                  <a:pt x="903249" y="80263"/>
                </a:lnTo>
                <a:lnTo>
                  <a:pt x="893396" y="73679"/>
                </a:lnTo>
                <a:lnTo>
                  <a:pt x="867397" y="69087"/>
                </a:lnTo>
                <a:close/>
              </a:path>
              <a:path w="1550670" h="275589">
                <a:moveTo>
                  <a:pt x="922769" y="173989"/>
                </a:moveTo>
                <a:lnTo>
                  <a:pt x="914800" y="180018"/>
                </a:lnTo>
                <a:lnTo>
                  <a:pt x="905687" y="184118"/>
                </a:lnTo>
                <a:lnTo>
                  <a:pt x="895908" y="186455"/>
                </a:lnTo>
                <a:lnTo>
                  <a:pt x="885939" y="187197"/>
                </a:lnTo>
                <a:lnTo>
                  <a:pt x="920492" y="187197"/>
                </a:lnTo>
                <a:lnTo>
                  <a:pt x="926071" y="180339"/>
                </a:lnTo>
                <a:lnTo>
                  <a:pt x="922769" y="173989"/>
                </a:lnTo>
                <a:close/>
              </a:path>
              <a:path w="1550670" h="275589">
                <a:moveTo>
                  <a:pt x="903249" y="80263"/>
                </a:moveTo>
                <a:lnTo>
                  <a:pt x="866889" y="80263"/>
                </a:lnTo>
                <a:lnTo>
                  <a:pt x="877581" y="86018"/>
                </a:lnTo>
                <a:lnTo>
                  <a:pt x="883272" y="99631"/>
                </a:lnTo>
                <a:lnTo>
                  <a:pt x="885534" y="115625"/>
                </a:lnTo>
                <a:lnTo>
                  <a:pt x="885939" y="128523"/>
                </a:lnTo>
                <a:lnTo>
                  <a:pt x="841489" y="135635"/>
                </a:lnTo>
                <a:lnTo>
                  <a:pt x="928865" y="135635"/>
                </a:lnTo>
                <a:lnTo>
                  <a:pt x="928865" y="132079"/>
                </a:lnTo>
                <a:lnTo>
                  <a:pt x="924725" y="106485"/>
                </a:lnTo>
                <a:lnTo>
                  <a:pt x="912704" y="86582"/>
                </a:lnTo>
                <a:lnTo>
                  <a:pt x="903249" y="80263"/>
                </a:lnTo>
                <a:close/>
              </a:path>
              <a:path w="1550670" h="275589">
                <a:moveTo>
                  <a:pt x="946137" y="163321"/>
                </a:moveTo>
                <a:lnTo>
                  <a:pt x="938517" y="201421"/>
                </a:lnTo>
                <a:lnTo>
                  <a:pt x="978343" y="214852"/>
                </a:lnTo>
                <a:lnTo>
                  <a:pt x="992873" y="215645"/>
                </a:lnTo>
                <a:lnTo>
                  <a:pt x="1014947" y="213955"/>
                </a:lnTo>
                <a:lnTo>
                  <a:pt x="1034783" y="207644"/>
                </a:lnTo>
                <a:lnTo>
                  <a:pt x="1035493" y="207009"/>
                </a:lnTo>
                <a:lnTo>
                  <a:pt x="993381" y="207009"/>
                </a:lnTo>
                <a:lnTo>
                  <a:pt x="976573" y="203303"/>
                </a:lnTo>
                <a:lnTo>
                  <a:pt x="964457" y="193547"/>
                </a:lnTo>
                <a:lnTo>
                  <a:pt x="956769" y="179792"/>
                </a:lnTo>
                <a:lnTo>
                  <a:pt x="953249" y="164083"/>
                </a:lnTo>
                <a:lnTo>
                  <a:pt x="946137" y="163321"/>
                </a:lnTo>
                <a:close/>
              </a:path>
              <a:path w="1550670" h="275589">
                <a:moveTo>
                  <a:pt x="1005065" y="69087"/>
                </a:moveTo>
                <a:lnTo>
                  <a:pt x="982137" y="71020"/>
                </a:lnTo>
                <a:lnTo>
                  <a:pt x="961663" y="77882"/>
                </a:lnTo>
                <a:lnTo>
                  <a:pt x="946950" y="91269"/>
                </a:lnTo>
                <a:lnTo>
                  <a:pt x="941311" y="112775"/>
                </a:lnTo>
                <a:lnTo>
                  <a:pt x="952574" y="140350"/>
                </a:lnTo>
                <a:lnTo>
                  <a:pt x="977315" y="156400"/>
                </a:lnTo>
                <a:lnTo>
                  <a:pt x="1001961" y="169497"/>
                </a:lnTo>
                <a:lnTo>
                  <a:pt x="1012939" y="188213"/>
                </a:lnTo>
                <a:lnTo>
                  <a:pt x="1011347" y="196187"/>
                </a:lnTo>
                <a:lnTo>
                  <a:pt x="1007256" y="202088"/>
                </a:lnTo>
                <a:lnTo>
                  <a:pt x="1001116" y="205751"/>
                </a:lnTo>
                <a:lnTo>
                  <a:pt x="993381" y="207009"/>
                </a:lnTo>
                <a:lnTo>
                  <a:pt x="1035493" y="207009"/>
                </a:lnTo>
                <a:lnTo>
                  <a:pt x="1049094" y="194857"/>
                </a:lnTo>
                <a:lnTo>
                  <a:pt x="1054595" y="173735"/>
                </a:lnTo>
                <a:lnTo>
                  <a:pt x="1043284" y="145272"/>
                </a:lnTo>
                <a:lnTo>
                  <a:pt x="1018400" y="129095"/>
                </a:lnTo>
                <a:lnTo>
                  <a:pt x="993516" y="115871"/>
                </a:lnTo>
                <a:lnTo>
                  <a:pt x="982205" y="96265"/>
                </a:lnTo>
                <a:lnTo>
                  <a:pt x="983622" y="88332"/>
                </a:lnTo>
                <a:lnTo>
                  <a:pt x="987634" y="82518"/>
                </a:lnTo>
                <a:lnTo>
                  <a:pt x="993885" y="78942"/>
                </a:lnTo>
                <a:lnTo>
                  <a:pt x="1002017" y="77723"/>
                </a:lnTo>
                <a:lnTo>
                  <a:pt x="1043226" y="77723"/>
                </a:lnTo>
                <a:lnTo>
                  <a:pt x="1041105" y="76588"/>
                </a:lnTo>
                <a:lnTo>
                  <a:pt x="1029036" y="72516"/>
                </a:lnTo>
                <a:lnTo>
                  <a:pt x="1016538" y="69969"/>
                </a:lnTo>
                <a:lnTo>
                  <a:pt x="1005065" y="69087"/>
                </a:lnTo>
                <a:close/>
              </a:path>
              <a:path w="1550670" h="275589">
                <a:moveTo>
                  <a:pt x="1043226" y="77723"/>
                </a:moveTo>
                <a:lnTo>
                  <a:pt x="1002017" y="77723"/>
                </a:lnTo>
                <a:lnTo>
                  <a:pt x="1013510" y="81033"/>
                </a:lnTo>
                <a:lnTo>
                  <a:pt x="1022718" y="90106"/>
                </a:lnTo>
                <a:lnTo>
                  <a:pt x="1029449" y="103655"/>
                </a:lnTo>
                <a:lnTo>
                  <a:pt x="1033513" y="120395"/>
                </a:lnTo>
                <a:lnTo>
                  <a:pt x="1040371" y="121411"/>
                </a:lnTo>
                <a:lnTo>
                  <a:pt x="1051293" y="82041"/>
                </a:lnTo>
                <a:lnTo>
                  <a:pt x="1043226" y="77723"/>
                </a:lnTo>
                <a:close/>
              </a:path>
              <a:path w="1550670" h="275589">
                <a:moveTo>
                  <a:pt x="1136129" y="69087"/>
                </a:moveTo>
                <a:lnTo>
                  <a:pt x="1104972" y="74211"/>
                </a:lnTo>
                <a:lnTo>
                  <a:pt x="1082476" y="88931"/>
                </a:lnTo>
                <a:lnTo>
                  <a:pt x="1068836" y="112271"/>
                </a:lnTo>
                <a:lnTo>
                  <a:pt x="1064247" y="143255"/>
                </a:lnTo>
                <a:lnTo>
                  <a:pt x="1068089" y="171088"/>
                </a:lnTo>
                <a:lnTo>
                  <a:pt x="1079742" y="192944"/>
                </a:lnTo>
                <a:lnTo>
                  <a:pt x="1099399" y="207228"/>
                </a:lnTo>
                <a:lnTo>
                  <a:pt x="1127252" y="212343"/>
                </a:lnTo>
                <a:lnTo>
                  <a:pt x="1137158" y="211784"/>
                </a:lnTo>
                <a:lnTo>
                  <a:pt x="1147117" y="209962"/>
                </a:lnTo>
                <a:lnTo>
                  <a:pt x="1156605" y="206664"/>
                </a:lnTo>
                <a:lnTo>
                  <a:pt x="1165098" y="201675"/>
                </a:lnTo>
                <a:lnTo>
                  <a:pt x="1227328" y="201675"/>
                </a:lnTo>
                <a:lnTo>
                  <a:pt x="1227328" y="196087"/>
                </a:lnTo>
                <a:lnTo>
                  <a:pt x="1142733" y="196087"/>
                </a:lnTo>
                <a:lnTo>
                  <a:pt x="1126812" y="190067"/>
                </a:lnTo>
                <a:lnTo>
                  <a:pt x="1118038" y="175355"/>
                </a:lnTo>
                <a:lnTo>
                  <a:pt x="1114311" y="156975"/>
                </a:lnTo>
                <a:lnTo>
                  <a:pt x="1113536" y="139953"/>
                </a:lnTo>
                <a:lnTo>
                  <a:pt x="1114067" y="123019"/>
                </a:lnTo>
                <a:lnTo>
                  <a:pt x="1140714" y="80263"/>
                </a:lnTo>
                <a:lnTo>
                  <a:pt x="1208786" y="80263"/>
                </a:lnTo>
                <a:lnTo>
                  <a:pt x="1208786" y="76707"/>
                </a:lnTo>
                <a:lnTo>
                  <a:pt x="1162812" y="76707"/>
                </a:lnTo>
                <a:lnTo>
                  <a:pt x="1156496" y="73588"/>
                </a:lnTo>
                <a:lnTo>
                  <a:pt x="1149851" y="71183"/>
                </a:lnTo>
                <a:lnTo>
                  <a:pt x="1143016" y="69635"/>
                </a:lnTo>
                <a:lnTo>
                  <a:pt x="1136129" y="69087"/>
                </a:lnTo>
                <a:close/>
              </a:path>
              <a:path w="1550670" h="275589">
                <a:moveTo>
                  <a:pt x="1227328" y="201675"/>
                </a:moveTo>
                <a:lnTo>
                  <a:pt x="1165098" y="201675"/>
                </a:lnTo>
                <a:lnTo>
                  <a:pt x="1166048" y="206664"/>
                </a:lnTo>
                <a:lnTo>
                  <a:pt x="1166114" y="207009"/>
                </a:lnTo>
                <a:lnTo>
                  <a:pt x="1169657" y="212343"/>
                </a:lnTo>
                <a:lnTo>
                  <a:pt x="1227328" y="204723"/>
                </a:lnTo>
                <a:lnTo>
                  <a:pt x="1227328" y="201675"/>
                </a:lnTo>
                <a:close/>
              </a:path>
              <a:path w="1550670" h="275589">
                <a:moveTo>
                  <a:pt x="1208786" y="104901"/>
                </a:moveTo>
                <a:lnTo>
                  <a:pt x="1162545" y="104901"/>
                </a:lnTo>
                <a:lnTo>
                  <a:pt x="1162487" y="123019"/>
                </a:lnTo>
                <a:lnTo>
                  <a:pt x="1162380" y="156975"/>
                </a:lnTo>
                <a:lnTo>
                  <a:pt x="1162291" y="185165"/>
                </a:lnTo>
                <a:lnTo>
                  <a:pt x="1157986" y="192023"/>
                </a:lnTo>
                <a:lnTo>
                  <a:pt x="1150874" y="196087"/>
                </a:lnTo>
                <a:lnTo>
                  <a:pt x="1227328" y="196087"/>
                </a:lnTo>
                <a:lnTo>
                  <a:pt x="1227328" y="195833"/>
                </a:lnTo>
                <a:lnTo>
                  <a:pt x="1219496" y="194246"/>
                </a:lnTo>
                <a:lnTo>
                  <a:pt x="1213670" y="189610"/>
                </a:lnTo>
                <a:lnTo>
                  <a:pt x="1210038" y="182689"/>
                </a:lnTo>
                <a:lnTo>
                  <a:pt x="1208786" y="174243"/>
                </a:lnTo>
                <a:lnTo>
                  <a:pt x="1208786" y="104901"/>
                </a:lnTo>
                <a:close/>
              </a:path>
              <a:path w="1550670" h="275589">
                <a:moveTo>
                  <a:pt x="1208786" y="80263"/>
                </a:moveTo>
                <a:lnTo>
                  <a:pt x="1140714" y="80263"/>
                </a:lnTo>
                <a:lnTo>
                  <a:pt x="1148902" y="82379"/>
                </a:lnTo>
                <a:lnTo>
                  <a:pt x="1155784" y="87852"/>
                </a:lnTo>
                <a:lnTo>
                  <a:pt x="1160525" y="95373"/>
                </a:lnTo>
                <a:lnTo>
                  <a:pt x="1162230" y="103346"/>
                </a:lnTo>
                <a:lnTo>
                  <a:pt x="1162291" y="106171"/>
                </a:lnTo>
                <a:lnTo>
                  <a:pt x="1162545" y="104901"/>
                </a:lnTo>
                <a:lnTo>
                  <a:pt x="1208786" y="104901"/>
                </a:lnTo>
                <a:lnTo>
                  <a:pt x="1208786" y="80263"/>
                </a:lnTo>
                <a:close/>
              </a:path>
              <a:path w="1550670" h="275589">
                <a:moveTo>
                  <a:pt x="1203198" y="0"/>
                </a:moveTo>
                <a:lnTo>
                  <a:pt x="1189462" y="6707"/>
                </a:lnTo>
                <a:lnTo>
                  <a:pt x="1173756" y="12128"/>
                </a:lnTo>
                <a:lnTo>
                  <a:pt x="1157720" y="15930"/>
                </a:lnTo>
                <a:lnTo>
                  <a:pt x="1143000" y="17779"/>
                </a:lnTo>
                <a:lnTo>
                  <a:pt x="1143000" y="25399"/>
                </a:lnTo>
                <a:lnTo>
                  <a:pt x="1153055" y="30424"/>
                </a:lnTo>
                <a:lnTo>
                  <a:pt x="1159092" y="40258"/>
                </a:lnTo>
                <a:lnTo>
                  <a:pt x="1162036" y="52189"/>
                </a:lnTo>
                <a:lnTo>
                  <a:pt x="1162812" y="63499"/>
                </a:lnTo>
                <a:lnTo>
                  <a:pt x="1162812" y="76707"/>
                </a:lnTo>
                <a:lnTo>
                  <a:pt x="1208786" y="76707"/>
                </a:lnTo>
                <a:lnTo>
                  <a:pt x="1208786" y="3809"/>
                </a:lnTo>
                <a:lnTo>
                  <a:pt x="1203198" y="0"/>
                </a:lnTo>
                <a:close/>
              </a:path>
              <a:path w="1550670" h="275589">
                <a:moveTo>
                  <a:pt x="1396987" y="225297"/>
                </a:moveTo>
                <a:lnTo>
                  <a:pt x="1384942" y="228941"/>
                </a:lnTo>
                <a:lnTo>
                  <a:pt x="1377588" y="238061"/>
                </a:lnTo>
                <a:lnTo>
                  <a:pt x="1375806" y="249943"/>
                </a:lnTo>
                <a:lnTo>
                  <a:pt x="1380477" y="261873"/>
                </a:lnTo>
                <a:lnTo>
                  <a:pt x="1386537" y="268124"/>
                </a:lnTo>
                <a:lnTo>
                  <a:pt x="1394098" y="272446"/>
                </a:lnTo>
                <a:lnTo>
                  <a:pt x="1402658" y="274911"/>
                </a:lnTo>
                <a:lnTo>
                  <a:pt x="1411719" y="275589"/>
                </a:lnTo>
                <a:lnTo>
                  <a:pt x="1433372" y="269493"/>
                </a:lnTo>
                <a:lnTo>
                  <a:pt x="1448358" y="254634"/>
                </a:lnTo>
                <a:lnTo>
                  <a:pt x="1452470" y="247141"/>
                </a:lnTo>
                <a:lnTo>
                  <a:pt x="1434071" y="247141"/>
                </a:lnTo>
                <a:lnTo>
                  <a:pt x="1423776" y="244157"/>
                </a:lnTo>
                <a:lnTo>
                  <a:pt x="1416291" y="236600"/>
                </a:lnTo>
                <a:lnTo>
                  <a:pt x="1408513" y="228941"/>
                </a:lnTo>
                <a:lnTo>
                  <a:pt x="1408706" y="228941"/>
                </a:lnTo>
                <a:lnTo>
                  <a:pt x="1396987" y="225297"/>
                </a:lnTo>
                <a:close/>
              </a:path>
              <a:path w="1550670" h="275589">
                <a:moveTo>
                  <a:pt x="1459471" y="73151"/>
                </a:moveTo>
                <a:lnTo>
                  <a:pt x="1372857" y="73151"/>
                </a:lnTo>
                <a:lnTo>
                  <a:pt x="1372857" y="80771"/>
                </a:lnTo>
                <a:lnTo>
                  <a:pt x="1382128" y="86133"/>
                </a:lnTo>
                <a:lnTo>
                  <a:pt x="1389365" y="93852"/>
                </a:lnTo>
                <a:lnTo>
                  <a:pt x="1394860" y="102381"/>
                </a:lnTo>
                <a:lnTo>
                  <a:pt x="1399273" y="110743"/>
                </a:lnTo>
                <a:lnTo>
                  <a:pt x="1451597" y="212343"/>
                </a:lnTo>
                <a:lnTo>
                  <a:pt x="1450216" y="225103"/>
                </a:lnTo>
                <a:lnTo>
                  <a:pt x="1446453" y="236124"/>
                </a:lnTo>
                <a:lnTo>
                  <a:pt x="1440881" y="243955"/>
                </a:lnTo>
                <a:lnTo>
                  <a:pt x="1434071" y="247141"/>
                </a:lnTo>
                <a:lnTo>
                  <a:pt x="1452470" y="247141"/>
                </a:lnTo>
                <a:lnTo>
                  <a:pt x="1459439" y="234441"/>
                </a:lnTo>
                <a:lnTo>
                  <a:pt x="1469377" y="212343"/>
                </a:lnTo>
                <a:lnTo>
                  <a:pt x="1489980" y="168655"/>
                </a:lnTo>
                <a:lnTo>
                  <a:pt x="1479791" y="168655"/>
                </a:lnTo>
                <a:lnTo>
                  <a:pt x="1449057" y="113537"/>
                </a:lnTo>
                <a:lnTo>
                  <a:pt x="1446541" y="105525"/>
                </a:lnTo>
                <a:lnTo>
                  <a:pt x="1446834" y="95916"/>
                </a:lnTo>
                <a:lnTo>
                  <a:pt x="1450843" y="86927"/>
                </a:lnTo>
                <a:lnTo>
                  <a:pt x="1459471" y="80771"/>
                </a:lnTo>
                <a:lnTo>
                  <a:pt x="1459471" y="73151"/>
                </a:lnTo>
                <a:close/>
              </a:path>
              <a:path w="1550670" h="275589">
                <a:moveTo>
                  <a:pt x="1345820" y="79501"/>
                </a:moveTo>
                <a:lnTo>
                  <a:pt x="1301229" y="79501"/>
                </a:lnTo>
                <a:lnTo>
                  <a:pt x="1310428" y="83875"/>
                </a:lnTo>
                <a:lnTo>
                  <a:pt x="1314818" y="94297"/>
                </a:lnTo>
                <a:lnTo>
                  <a:pt x="1316159" y="106719"/>
                </a:lnTo>
                <a:lnTo>
                  <a:pt x="1316215" y="118363"/>
                </a:lnTo>
                <a:lnTo>
                  <a:pt x="1287425" y="122749"/>
                </a:lnTo>
                <a:lnTo>
                  <a:pt x="1259827" y="133064"/>
                </a:lnTo>
                <a:lnTo>
                  <a:pt x="1239277" y="150760"/>
                </a:lnTo>
                <a:lnTo>
                  <a:pt x="1231633" y="177291"/>
                </a:lnTo>
                <a:lnTo>
                  <a:pt x="1235447" y="193377"/>
                </a:lnTo>
                <a:lnTo>
                  <a:pt x="1244809" y="204247"/>
                </a:lnTo>
                <a:lnTo>
                  <a:pt x="1258315" y="210403"/>
                </a:lnTo>
                <a:lnTo>
                  <a:pt x="1274559" y="212343"/>
                </a:lnTo>
                <a:lnTo>
                  <a:pt x="1286136" y="211494"/>
                </a:lnTo>
                <a:lnTo>
                  <a:pt x="1297260" y="208787"/>
                </a:lnTo>
                <a:lnTo>
                  <a:pt x="1307384" y="203985"/>
                </a:lnTo>
                <a:lnTo>
                  <a:pt x="1315961" y="196849"/>
                </a:lnTo>
                <a:lnTo>
                  <a:pt x="1380985" y="196849"/>
                </a:lnTo>
                <a:lnTo>
                  <a:pt x="1380985" y="195833"/>
                </a:lnTo>
                <a:lnTo>
                  <a:pt x="1373158" y="194246"/>
                </a:lnTo>
                <a:lnTo>
                  <a:pt x="1371004" y="192531"/>
                </a:lnTo>
                <a:lnTo>
                  <a:pt x="1298943" y="192531"/>
                </a:lnTo>
                <a:lnTo>
                  <a:pt x="1291196" y="190583"/>
                </a:lnTo>
                <a:lnTo>
                  <a:pt x="1285544" y="185324"/>
                </a:lnTo>
                <a:lnTo>
                  <a:pt x="1282084" y="177637"/>
                </a:lnTo>
                <a:lnTo>
                  <a:pt x="1280941" y="168655"/>
                </a:lnTo>
                <a:lnTo>
                  <a:pt x="1280909" y="168401"/>
                </a:lnTo>
                <a:lnTo>
                  <a:pt x="1283818" y="153336"/>
                </a:lnTo>
                <a:lnTo>
                  <a:pt x="1291609" y="141795"/>
                </a:lnTo>
                <a:lnTo>
                  <a:pt x="1302876" y="133397"/>
                </a:lnTo>
                <a:lnTo>
                  <a:pt x="1316215" y="127761"/>
                </a:lnTo>
                <a:lnTo>
                  <a:pt x="1362443" y="127761"/>
                </a:lnTo>
                <a:lnTo>
                  <a:pt x="1362378" y="110743"/>
                </a:lnTo>
                <a:lnTo>
                  <a:pt x="1357089" y="90019"/>
                </a:lnTo>
                <a:lnTo>
                  <a:pt x="1345820" y="79501"/>
                </a:lnTo>
                <a:close/>
              </a:path>
              <a:path w="1550670" h="275589">
                <a:moveTo>
                  <a:pt x="1380985" y="196849"/>
                </a:moveTo>
                <a:lnTo>
                  <a:pt x="1315961" y="196849"/>
                </a:lnTo>
                <a:lnTo>
                  <a:pt x="1315961" y="207009"/>
                </a:lnTo>
                <a:lnTo>
                  <a:pt x="1319517" y="212343"/>
                </a:lnTo>
                <a:lnTo>
                  <a:pt x="1380985" y="204723"/>
                </a:lnTo>
                <a:lnTo>
                  <a:pt x="1380985" y="196849"/>
                </a:lnTo>
                <a:close/>
              </a:path>
              <a:path w="1550670" h="275589">
                <a:moveTo>
                  <a:pt x="1362443" y="127761"/>
                </a:moveTo>
                <a:lnTo>
                  <a:pt x="1316215" y="127761"/>
                </a:lnTo>
                <a:lnTo>
                  <a:pt x="1316114" y="150760"/>
                </a:lnTo>
                <a:lnTo>
                  <a:pt x="1316019" y="168401"/>
                </a:lnTo>
                <a:lnTo>
                  <a:pt x="1315961" y="185927"/>
                </a:lnTo>
                <a:lnTo>
                  <a:pt x="1311389" y="190245"/>
                </a:lnTo>
                <a:lnTo>
                  <a:pt x="1305801" y="192531"/>
                </a:lnTo>
                <a:lnTo>
                  <a:pt x="1371004" y="192531"/>
                </a:lnTo>
                <a:lnTo>
                  <a:pt x="1367332" y="189610"/>
                </a:lnTo>
                <a:lnTo>
                  <a:pt x="1363697" y="182689"/>
                </a:lnTo>
                <a:lnTo>
                  <a:pt x="1362443" y="174243"/>
                </a:lnTo>
                <a:lnTo>
                  <a:pt x="1362443" y="127761"/>
                </a:lnTo>
                <a:close/>
              </a:path>
              <a:path w="1550670" h="275589">
                <a:moveTo>
                  <a:pt x="1550657" y="73151"/>
                </a:moveTo>
                <a:lnTo>
                  <a:pt x="1489189" y="73151"/>
                </a:lnTo>
                <a:lnTo>
                  <a:pt x="1489189" y="80771"/>
                </a:lnTo>
                <a:lnTo>
                  <a:pt x="1497781" y="86431"/>
                </a:lnTo>
                <a:lnTo>
                  <a:pt x="1503064" y="95567"/>
                </a:lnTo>
                <a:lnTo>
                  <a:pt x="1504580" y="106719"/>
                </a:lnTo>
                <a:lnTo>
                  <a:pt x="1501889" y="118363"/>
                </a:lnTo>
                <a:lnTo>
                  <a:pt x="1479902" y="168401"/>
                </a:lnTo>
                <a:lnTo>
                  <a:pt x="1479791" y="168655"/>
                </a:lnTo>
                <a:lnTo>
                  <a:pt x="1489980" y="168655"/>
                </a:lnTo>
                <a:lnTo>
                  <a:pt x="1511541" y="122935"/>
                </a:lnTo>
                <a:lnTo>
                  <a:pt x="1540223" y="85002"/>
                </a:lnTo>
                <a:lnTo>
                  <a:pt x="1550657" y="80771"/>
                </a:lnTo>
                <a:lnTo>
                  <a:pt x="1550657" y="73151"/>
                </a:lnTo>
                <a:close/>
              </a:path>
              <a:path w="1550670" h="275589">
                <a:moveTo>
                  <a:pt x="1303261" y="69087"/>
                </a:moveTo>
                <a:lnTo>
                  <a:pt x="1283925" y="70286"/>
                </a:lnTo>
                <a:lnTo>
                  <a:pt x="1262875" y="75056"/>
                </a:lnTo>
                <a:lnTo>
                  <a:pt x="1245825" y="85161"/>
                </a:lnTo>
                <a:lnTo>
                  <a:pt x="1238495" y="102381"/>
                </a:lnTo>
                <a:lnTo>
                  <a:pt x="1240047" y="109759"/>
                </a:lnTo>
                <a:lnTo>
                  <a:pt x="1244460" y="115633"/>
                </a:lnTo>
                <a:lnTo>
                  <a:pt x="1250778" y="119506"/>
                </a:lnTo>
                <a:lnTo>
                  <a:pt x="1258049" y="120903"/>
                </a:lnTo>
                <a:lnTo>
                  <a:pt x="1273833" y="114434"/>
                </a:lnTo>
                <a:lnTo>
                  <a:pt x="1282401" y="100202"/>
                </a:lnTo>
                <a:lnTo>
                  <a:pt x="1289506" y="86133"/>
                </a:lnTo>
                <a:lnTo>
                  <a:pt x="1289588" y="85971"/>
                </a:lnTo>
                <a:lnTo>
                  <a:pt x="1301229" y="79501"/>
                </a:lnTo>
                <a:lnTo>
                  <a:pt x="1345820" y="79501"/>
                </a:lnTo>
                <a:lnTo>
                  <a:pt x="1343234" y="77088"/>
                </a:lnTo>
                <a:lnTo>
                  <a:pt x="1324188" y="70635"/>
                </a:lnTo>
                <a:lnTo>
                  <a:pt x="1303261" y="69087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9616" y="2256906"/>
            <a:ext cx="1308100" cy="275590"/>
          </a:xfrm>
          <a:custGeom>
            <a:avLst/>
            <a:gdLst/>
            <a:ahLst/>
            <a:cxnLst/>
            <a:rect l="l" t="t" r="r" b="b"/>
            <a:pathLst>
              <a:path w="1308100" h="275589">
                <a:moveTo>
                  <a:pt x="129286" y="29464"/>
                </a:moveTo>
                <a:lnTo>
                  <a:pt x="52577" y="29464"/>
                </a:lnTo>
                <a:lnTo>
                  <a:pt x="59340" y="31198"/>
                </a:lnTo>
                <a:lnTo>
                  <a:pt x="63713" y="36544"/>
                </a:lnTo>
                <a:lnTo>
                  <a:pt x="63817" y="36671"/>
                </a:lnTo>
                <a:lnTo>
                  <a:pt x="66238" y="46073"/>
                </a:lnTo>
                <a:lnTo>
                  <a:pt x="66294" y="46287"/>
                </a:lnTo>
                <a:lnTo>
                  <a:pt x="67042" y="60198"/>
                </a:lnTo>
                <a:lnTo>
                  <a:pt x="67056" y="166116"/>
                </a:lnTo>
                <a:lnTo>
                  <a:pt x="65123" y="181864"/>
                </a:lnTo>
                <a:lnTo>
                  <a:pt x="59975" y="193230"/>
                </a:lnTo>
                <a:lnTo>
                  <a:pt x="52589" y="200691"/>
                </a:lnTo>
                <a:lnTo>
                  <a:pt x="43942" y="204724"/>
                </a:lnTo>
                <a:lnTo>
                  <a:pt x="43942" y="212344"/>
                </a:lnTo>
                <a:lnTo>
                  <a:pt x="137922" y="212344"/>
                </a:lnTo>
                <a:lnTo>
                  <a:pt x="137922" y="204724"/>
                </a:lnTo>
                <a:lnTo>
                  <a:pt x="128631" y="200084"/>
                </a:lnTo>
                <a:lnTo>
                  <a:pt x="121316" y="192754"/>
                </a:lnTo>
                <a:lnTo>
                  <a:pt x="116573" y="181864"/>
                </a:lnTo>
                <a:lnTo>
                  <a:pt x="114807" y="166116"/>
                </a:lnTo>
                <a:lnTo>
                  <a:pt x="114807" y="60198"/>
                </a:lnTo>
                <a:lnTo>
                  <a:pt x="115558" y="46287"/>
                </a:lnTo>
                <a:lnTo>
                  <a:pt x="115570" y="46073"/>
                </a:lnTo>
                <a:lnTo>
                  <a:pt x="118013" y="36671"/>
                </a:lnTo>
                <a:lnTo>
                  <a:pt x="118046" y="36544"/>
                </a:lnTo>
                <a:lnTo>
                  <a:pt x="122490" y="31198"/>
                </a:lnTo>
                <a:lnTo>
                  <a:pt x="129286" y="29464"/>
                </a:lnTo>
                <a:close/>
              </a:path>
              <a:path w="1308100" h="275589">
                <a:moveTo>
                  <a:pt x="171704" y="17780"/>
                </a:moveTo>
                <a:lnTo>
                  <a:pt x="10414" y="17780"/>
                </a:lnTo>
                <a:lnTo>
                  <a:pt x="0" y="75946"/>
                </a:lnTo>
                <a:lnTo>
                  <a:pt x="7620" y="75946"/>
                </a:lnTo>
                <a:lnTo>
                  <a:pt x="18168" y="57217"/>
                </a:lnTo>
                <a:lnTo>
                  <a:pt x="28194" y="42513"/>
                </a:lnTo>
                <a:lnTo>
                  <a:pt x="38409" y="32904"/>
                </a:lnTo>
                <a:lnTo>
                  <a:pt x="49530" y="29464"/>
                </a:lnTo>
                <a:lnTo>
                  <a:pt x="173744" y="29464"/>
                </a:lnTo>
                <a:lnTo>
                  <a:pt x="171704" y="17780"/>
                </a:lnTo>
                <a:close/>
              </a:path>
              <a:path w="1308100" h="275589">
                <a:moveTo>
                  <a:pt x="173744" y="29464"/>
                </a:moveTo>
                <a:lnTo>
                  <a:pt x="132334" y="29464"/>
                </a:lnTo>
                <a:lnTo>
                  <a:pt x="143454" y="32904"/>
                </a:lnTo>
                <a:lnTo>
                  <a:pt x="153670" y="42513"/>
                </a:lnTo>
                <a:lnTo>
                  <a:pt x="163695" y="57217"/>
                </a:lnTo>
                <a:lnTo>
                  <a:pt x="174244" y="75946"/>
                </a:lnTo>
                <a:lnTo>
                  <a:pt x="181864" y="75946"/>
                </a:lnTo>
                <a:lnTo>
                  <a:pt x="173744" y="29464"/>
                </a:lnTo>
                <a:close/>
              </a:path>
              <a:path w="1308100" h="275589">
                <a:moveTo>
                  <a:pt x="424434" y="69342"/>
                </a:moveTo>
                <a:lnTo>
                  <a:pt x="411261" y="75477"/>
                </a:lnTo>
                <a:lnTo>
                  <a:pt x="395636" y="80327"/>
                </a:lnTo>
                <a:lnTo>
                  <a:pt x="379106" y="84129"/>
                </a:lnTo>
                <a:lnTo>
                  <a:pt x="363220" y="87122"/>
                </a:lnTo>
                <a:lnTo>
                  <a:pt x="363220" y="94742"/>
                </a:lnTo>
                <a:lnTo>
                  <a:pt x="373066" y="99048"/>
                </a:lnTo>
                <a:lnTo>
                  <a:pt x="379126" y="107473"/>
                </a:lnTo>
                <a:lnTo>
                  <a:pt x="382186" y="118423"/>
                </a:lnTo>
                <a:lnTo>
                  <a:pt x="383032" y="130302"/>
                </a:lnTo>
                <a:lnTo>
                  <a:pt x="383032" y="177038"/>
                </a:lnTo>
                <a:lnTo>
                  <a:pt x="386836" y="194325"/>
                </a:lnTo>
                <a:lnTo>
                  <a:pt x="387068" y="195068"/>
                </a:lnTo>
                <a:lnTo>
                  <a:pt x="397721" y="207010"/>
                </a:lnTo>
                <a:lnTo>
                  <a:pt x="397860" y="207010"/>
                </a:lnTo>
                <a:lnTo>
                  <a:pt x="413250" y="213578"/>
                </a:lnTo>
                <a:lnTo>
                  <a:pt x="432054" y="215646"/>
                </a:lnTo>
                <a:lnTo>
                  <a:pt x="443658" y="214637"/>
                </a:lnTo>
                <a:lnTo>
                  <a:pt x="455168" y="211772"/>
                </a:lnTo>
                <a:lnTo>
                  <a:pt x="465915" y="207287"/>
                </a:lnTo>
                <a:lnTo>
                  <a:pt x="475234" y="201422"/>
                </a:lnTo>
                <a:lnTo>
                  <a:pt x="539750" y="201422"/>
                </a:lnTo>
                <a:lnTo>
                  <a:pt x="539750" y="196850"/>
                </a:lnTo>
                <a:lnTo>
                  <a:pt x="451866" y="196850"/>
                </a:lnTo>
                <a:lnTo>
                  <a:pt x="442440" y="195068"/>
                </a:lnTo>
                <a:lnTo>
                  <a:pt x="435324" y="189452"/>
                </a:lnTo>
                <a:lnTo>
                  <a:pt x="430827" y="179597"/>
                </a:lnTo>
                <a:lnTo>
                  <a:pt x="429259" y="165100"/>
                </a:lnTo>
                <a:lnTo>
                  <a:pt x="429259" y="73152"/>
                </a:lnTo>
                <a:lnTo>
                  <a:pt x="424434" y="69342"/>
                </a:lnTo>
                <a:close/>
              </a:path>
              <a:path w="1308100" h="275589">
                <a:moveTo>
                  <a:pt x="247904" y="0"/>
                </a:moveTo>
                <a:lnTo>
                  <a:pt x="234811" y="6135"/>
                </a:lnTo>
                <a:lnTo>
                  <a:pt x="219360" y="10985"/>
                </a:lnTo>
                <a:lnTo>
                  <a:pt x="203005" y="14787"/>
                </a:lnTo>
                <a:lnTo>
                  <a:pt x="187198" y="17780"/>
                </a:lnTo>
                <a:lnTo>
                  <a:pt x="187198" y="25400"/>
                </a:lnTo>
                <a:lnTo>
                  <a:pt x="197044" y="30301"/>
                </a:lnTo>
                <a:lnTo>
                  <a:pt x="203104" y="40036"/>
                </a:lnTo>
                <a:lnTo>
                  <a:pt x="206164" y="52296"/>
                </a:lnTo>
                <a:lnTo>
                  <a:pt x="207010" y="64770"/>
                </a:lnTo>
                <a:lnTo>
                  <a:pt x="207010" y="174752"/>
                </a:lnTo>
                <a:lnTo>
                  <a:pt x="187198" y="204724"/>
                </a:lnTo>
                <a:lnTo>
                  <a:pt x="187198" y="212344"/>
                </a:lnTo>
                <a:lnTo>
                  <a:pt x="272542" y="212344"/>
                </a:lnTo>
                <a:lnTo>
                  <a:pt x="272542" y="204724"/>
                </a:lnTo>
                <a:lnTo>
                  <a:pt x="264275" y="198897"/>
                </a:lnTo>
                <a:lnTo>
                  <a:pt x="258222" y="191452"/>
                </a:lnTo>
                <a:lnTo>
                  <a:pt x="254504" y="183149"/>
                </a:lnTo>
                <a:lnTo>
                  <a:pt x="253238" y="174752"/>
                </a:lnTo>
                <a:lnTo>
                  <a:pt x="253238" y="96266"/>
                </a:lnTo>
                <a:lnTo>
                  <a:pt x="260350" y="90424"/>
                </a:lnTo>
                <a:lnTo>
                  <a:pt x="265684" y="87884"/>
                </a:lnTo>
                <a:lnTo>
                  <a:pt x="340259" y="87884"/>
                </a:lnTo>
                <a:lnTo>
                  <a:pt x="337036" y="84129"/>
                </a:lnTo>
                <a:lnTo>
                  <a:pt x="253492" y="84129"/>
                </a:lnTo>
                <a:lnTo>
                  <a:pt x="253492" y="3810"/>
                </a:lnTo>
                <a:lnTo>
                  <a:pt x="247904" y="0"/>
                </a:lnTo>
                <a:close/>
              </a:path>
              <a:path w="1308100" h="275589">
                <a:moveTo>
                  <a:pt x="340259" y="87884"/>
                </a:moveTo>
                <a:lnTo>
                  <a:pt x="275336" y="87884"/>
                </a:lnTo>
                <a:lnTo>
                  <a:pt x="287809" y="90424"/>
                </a:lnTo>
                <a:lnTo>
                  <a:pt x="287646" y="90424"/>
                </a:lnTo>
                <a:lnTo>
                  <a:pt x="295497" y="97186"/>
                </a:lnTo>
                <a:lnTo>
                  <a:pt x="299731" y="107279"/>
                </a:lnTo>
                <a:lnTo>
                  <a:pt x="300866" y="118423"/>
                </a:lnTo>
                <a:lnTo>
                  <a:pt x="300990" y="174752"/>
                </a:lnTo>
                <a:lnTo>
                  <a:pt x="299430" y="184007"/>
                </a:lnTo>
                <a:lnTo>
                  <a:pt x="295179" y="192405"/>
                </a:lnTo>
                <a:lnTo>
                  <a:pt x="288881" y="199469"/>
                </a:lnTo>
                <a:lnTo>
                  <a:pt x="281178" y="204724"/>
                </a:lnTo>
                <a:lnTo>
                  <a:pt x="281178" y="212344"/>
                </a:lnTo>
                <a:lnTo>
                  <a:pt x="366522" y="212344"/>
                </a:lnTo>
                <a:lnTo>
                  <a:pt x="366522" y="204724"/>
                </a:lnTo>
                <a:lnTo>
                  <a:pt x="358949" y="199469"/>
                </a:lnTo>
                <a:lnTo>
                  <a:pt x="358437" y="198897"/>
                </a:lnTo>
                <a:lnTo>
                  <a:pt x="347218" y="174752"/>
                </a:lnTo>
                <a:lnTo>
                  <a:pt x="347218" y="109728"/>
                </a:lnTo>
                <a:lnTo>
                  <a:pt x="343165" y="91269"/>
                </a:lnTo>
                <a:lnTo>
                  <a:pt x="340259" y="87884"/>
                </a:lnTo>
                <a:close/>
              </a:path>
              <a:path w="1308100" h="275589">
                <a:moveTo>
                  <a:pt x="539750" y="201422"/>
                </a:moveTo>
                <a:lnTo>
                  <a:pt x="475234" y="201422"/>
                </a:lnTo>
                <a:lnTo>
                  <a:pt x="475234" y="207010"/>
                </a:lnTo>
                <a:lnTo>
                  <a:pt x="478790" y="212344"/>
                </a:lnTo>
                <a:lnTo>
                  <a:pt x="539750" y="204724"/>
                </a:lnTo>
                <a:lnTo>
                  <a:pt x="539750" y="201422"/>
                </a:lnTo>
                <a:close/>
              </a:path>
              <a:path w="1308100" h="275589">
                <a:moveTo>
                  <a:pt x="516128" y="69342"/>
                </a:moveTo>
                <a:lnTo>
                  <a:pt x="503035" y="75477"/>
                </a:lnTo>
                <a:lnTo>
                  <a:pt x="487584" y="80327"/>
                </a:lnTo>
                <a:lnTo>
                  <a:pt x="471229" y="84129"/>
                </a:lnTo>
                <a:lnTo>
                  <a:pt x="455422" y="87122"/>
                </a:lnTo>
                <a:lnTo>
                  <a:pt x="455422" y="94742"/>
                </a:lnTo>
                <a:lnTo>
                  <a:pt x="465268" y="98532"/>
                </a:lnTo>
                <a:lnTo>
                  <a:pt x="471328" y="105822"/>
                </a:lnTo>
                <a:lnTo>
                  <a:pt x="474388" y="115637"/>
                </a:lnTo>
                <a:lnTo>
                  <a:pt x="475234" y="127000"/>
                </a:lnTo>
                <a:lnTo>
                  <a:pt x="475234" y="188976"/>
                </a:lnTo>
                <a:lnTo>
                  <a:pt x="469392" y="193548"/>
                </a:lnTo>
                <a:lnTo>
                  <a:pt x="462534" y="196850"/>
                </a:lnTo>
                <a:lnTo>
                  <a:pt x="539750" y="196850"/>
                </a:lnTo>
                <a:lnTo>
                  <a:pt x="539750" y="195834"/>
                </a:lnTo>
                <a:lnTo>
                  <a:pt x="531963" y="194325"/>
                </a:lnTo>
                <a:lnTo>
                  <a:pt x="526224" y="189865"/>
                </a:lnTo>
                <a:lnTo>
                  <a:pt x="522693" y="183149"/>
                </a:lnTo>
                <a:lnTo>
                  <a:pt x="521462" y="174752"/>
                </a:lnTo>
                <a:lnTo>
                  <a:pt x="521581" y="127000"/>
                </a:lnTo>
                <a:lnTo>
                  <a:pt x="521704" y="77553"/>
                </a:lnTo>
                <a:lnTo>
                  <a:pt x="521716" y="73152"/>
                </a:lnTo>
                <a:lnTo>
                  <a:pt x="516128" y="69342"/>
                </a:lnTo>
                <a:close/>
              </a:path>
              <a:path w="1308100" h="275589">
                <a:moveTo>
                  <a:pt x="298196" y="69088"/>
                </a:moveTo>
                <a:lnTo>
                  <a:pt x="286567" y="70036"/>
                </a:lnTo>
                <a:lnTo>
                  <a:pt x="274701" y="72866"/>
                </a:lnTo>
                <a:lnTo>
                  <a:pt x="263405" y="77553"/>
                </a:lnTo>
                <a:lnTo>
                  <a:pt x="253407" y="84129"/>
                </a:lnTo>
                <a:lnTo>
                  <a:pt x="337036" y="84129"/>
                </a:lnTo>
                <a:lnTo>
                  <a:pt x="332327" y="78644"/>
                </a:lnTo>
                <a:lnTo>
                  <a:pt x="316678" y="71401"/>
                </a:lnTo>
                <a:lnTo>
                  <a:pt x="298196" y="69088"/>
                </a:lnTo>
                <a:close/>
              </a:path>
              <a:path w="1308100" h="275589">
                <a:moveTo>
                  <a:pt x="602234" y="69342"/>
                </a:moveTo>
                <a:lnTo>
                  <a:pt x="589069" y="75763"/>
                </a:lnTo>
                <a:lnTo>
                  <a:pt x="573500" y="81089"/>
                </a:lnTo>
                <a:lnTo>
                  <a:pt x="557121" y="84986"/>
                </a:lnTo>
                <a:lnTo>
                  <a:pt x="541528" y="87122"/>
                </a:lnTo>
                <a:lnTo>
                  <a:pt x="541528" y="94742"/>
                </a:lnTo>
                <a:lnTo>
                  <a:pt x="551374" y="98532"/>
                </a:lnTo>
                <a:lnTo>
                  <a:pt x="557434" y="105822"/>
                </a:lnTo>
                <a:lnTo>
                  <a:pt x="560494" y="115637"/>
                </a:lnTo>
                <a:lnTo>
                  <a:pt x="561340" y="127000"/>
                </a:lnTo>
                <a:lnTo>
                  <a:pt x="561340" y="174752"/>
                </a:lnTo>
                <a:lnTo>
                  <a:pt x="560013" y="183149"/>
                </a:lnTo>
                <a:lnTo>
                  <a:pt x="556116" y="191452"/>
                </a:lnTo>
                <a:lnTo>
                  <a:pt x="549828" y="198897"/>
                </a:lnTo>
                <a:lnTo>
                  <a:pt x="541528" y="204724"/>
                </a:lnTo>
                <a:lnTo>
                  <a:pt x="541528" y="212344"/>
                </a:lnTo>
                <a:lnTo>
                  <a:pt x="626872" y="212344"/>
                </a:lnTo>
                <a:lnTo>
                  <a:pt x="626872" y="204724"/>
                </a:lnTo>
                <a:lnTo>
                  <a:pt x="618605" y="198897"/>
                </a:lnTo>
                <a:lnTo>
                  <a:pt x="612552" y="191452"/>
                </a:lnTo>
                <a:lnTo>
                  <a:pt x="608834" y="183149"/>
                </a:lnTo>
                <a:lnTo>
                  <a:pt x="607568" y="174752"/>
                </a:lnTo>
                <a:lnTo>
                  <a:pt x="607758" y="127000"/>
                </a:lnTo>
                <a:lnTo>
                  <a:pt x="607821" y="111105"/>
                </a:lnTo>
                <a:lnTo>
                  <a:pt x="627634" y="90424"/>
                </a:lnTo>
                <a:lnTo>
                  <a:pt x="686929" y="90424"/>
                </a:lnTo>
                <a:lnTo>
                  <a:pt x="686845" y="89662"/>
                </a:lnTo>
                <a:lnTo>
                  <a:pt x="607822" y="89662"/>
                </a:lnTo>
                <a:lnTo>
                  <a:pt x="607822" y="73152"/>
                </a:lnTo>
                <a:lnTo>
                  <a:pt x="602234" y="69342"/>
                </a:lnTo>
                <a:close/>
              </a:path>
              <a:path w="1308100" h="275589">
                <a:moveTo>
                  <a:pt x="686929" y="90424"/>
                </a:moveTo>
                <a:lnTo>
                  <a:pt x="627634" y="90424"/>
                </a:lnTo>
                <a:lnTo>
                  <a:pt x="634678" y="92114"/>
                </a:lnTo>
                <a:lnTo>
                  <a:pt x="641889" y="97663"/>
                </a:lnTo>
                <a:lnTo>
                  <a:pt x="655574" y="111760"/>
                </a:lnTo>
                <a:lnTo>
                  <a:pt x="660908" y="116586"/>
                </a:lnTo>
                <a:lnTo>
                  <a:pt x="667004" y="118110"/>
                </a:lnTo>
                <a:lnTo>
                  <a:pt x="672846" y="117094"/>
                </a:lnTo>
                <a:lnTo>
                  <a:pt x="683335" y="111105"/>
                </a:lnTo>
                <a:lnTo>
                  <a:pt x="687990" y="100044"/>
                </a:lnTo>
                <a:lnTo>
                  <a:pt x="686929" y="90424"/>
                </a:lnTo>
                <a:close/>
              </a:path>
              <a:path w="1308100" h="275589">
                <a:moveTo>
                  <a:pt x="654050" y="69088"/>
                </a:moveTo>
                <a:lnTo>
                  <a:pt x="640647" y="70231"/>
                </a:lnTo>
                <a:lnTo>
                  <a:pt x="628554" y="73850"/>
                </a:lnTo>
                <a:lnTo>
                  <a:pt x="617652" y="80232"/>
                </a:lnTo>
                <a:lnTo>
                  <a:pt x="607822" y="89662"/>
                </a:lnTo>
                <a:lnTo>
                  <a:pt x="686845" y="89662"/>
                </a:lnTo>
                <a:lnTo>
                  <a:pt x="654050" y="69088"/>
                </a:lnTo>
                <a:close/>
              </a:path>
              <a:path w="1308100" h="275589">
                <a:moveTo>
                  <a:pt x="703072" y="163322"/>
                </a:moveTo>
                <a:lnTo>
                  <a:pt x="695452" y="201422"/>
                </a:lnTo>
                <a:lnTo>
                  <a:pt x="735278" y="214852"/>
                </a:lnTo>
                <a:lnTo>
                  <a:pt x="749808" y="215646"/>
                </a:lnTo>
                <a:lnTo>
                  <a:pt x="771882" y="213955"/>
                </a:lnTo>
                <a:lnTo>
                  <a:pt x="791718" y="207645"/>
                </a:lnTo>
                <a:lnTo>
                  <a:pt x="792428" y="207010"/>
                </a:lnTo>
                <a:lnTo>
                  <a:pt x="750316" y="207010"/>
                </a:lnTo>
                <a:lnTo>
                  <a:pt x="733508" y="203303"/>
                </a:lnTo>
                <a:lnTo>
                  <a:pt x="721391" y="193548"/>
                </a:lnTo>
                <a:lnTo>
                  <a:pt x="713704" y="179792"/>
                </a:lnTo>
                <a:lnTo>
                  <a:pt x="710184" y="164084"/>
                </a:lnTo>
                <a:lnTo>
                  <a:pt x="703072" y="163322"/>
                </a:lnTo>
                <a:close/>
              </a:path>
              <a:path w="1308100" h="275589">
                <a:moveTo>
                  <a:pt x="762000" y="69088"/>
                </a:moveTo>
                <a:lnTo>
                  <a:pt x="739072" y="71020"/>
                </a:lnTo>
                <a:lnTo>
                  <a:pt x="718597" y="77882"/>
                </a:lnTo>
                <a:lnTo>
                  <a:pt x="703885" y="91269"/>
                </a:lnTo>
                <a:lnTo>
                  <a:pt x="698246" y="112776"/>
                </a:lnTo>
                <a:lnTo>
                  <a:pt x="709509" y="140350"/>
                </a:lnTo>
                <a:lnTo>
                  <a:pt x="734250" y="156400"/>
                </a:lnTo>
                <a:lnTo>
                  <a:pt x="758896" y="169497"/>
                </a:lnTo>
                <a:lnTo>
                  <a:pt x="769874" y="188214"/>
                </a:lnTo>
                <a:lnTo>
                  <a:pt x="768282" y="196187"/>
                </a:lnTo>
                <a:lnTo>
                  <a:pt x="764190" y="202088"/>
                </a:lnTo>
                <a:lnTo>
                  <a:pt x="758051" y="205751"/>
                </a:lnTo>
                <a:lnTo>
                  <a:pt x="750316" y="207010"/>
                </a:lnTo>
                <a:lnTo>
                  <a:pt x="792428" y="207010"/>
                </a:lnTo>
                <a:lnTo>
                  <a:pt x="806029" y="194857"/>
                </a:lnTo>
                <a:lnTo>
                  <a:pt x="811530" y="173736"/>
                </a:lnTo>
                <a:lnTo>
                  <a:pt x="800219" y="145272"/>
                </a:lnTo>
                <a:lnTo>
                  <a:pt x="775335" y="129095"/>
                </a:lnTo>
                <a:lnTo>
                  <a:pt x="750450" y="115871"/>
                </a:lnTo>
                <a:lnTo>
                  <a:pt x="739140" y="96266"/>
                </a:lnTo>
                <a:lnTo>
                  <a:pt x="740556" y="88332"/>
                </a:lnTo>
                <a:lnTo>
                  <a:pt x="744569" y="82518"/>
                </a:lnTo>
                <a:lnTo>
                  <a:pt x="750820" y="78942"/>
                </a:lnTo>
                <a:lnTo>
                  <a:pt x="758952" y="77724"/>
                </a:lnTo>
                <a:lnTo>
                  <a:pt x="800160" y="77724"/>
                </a:lnTo>
                <a:lnTo>
                  <a:pt x="798040" y="76588"/>
                </a:lnTo>
                <a:lnTo>
                  <a:pt x="785971" y="72517"/>
                </a:lnTo>
                <a:lnTo>
                  <a:pt x="773473" y="69969"/>
                </a:lnTo>
                <a:lnTo>
                  <a:pt x="762000" y="69088"/>
                </a:lnTo>
                <a:close/>
              </a:path>
              <a:path w="1308100" h="275589">
                <a:moveTo>
                  <a:pt x="800160" y="77724"/>
                </a:moveTo>
                <a:lnTo>
                  <a:pt x="758952" y="77724"/>
                </a:lnTo>
                <a:lnTo>
                  <a:pt x="770445" y="81033"/>
                </a:lnTo>
                <a:lnTo>
                  <a:pt x="779653" y="90106"/>
                </a:lnTo>
                <a:lnTo>
                  <a:pt x="786384" y="103655"/>
                </a:lnTo>
                <a:lnTo>
                  <a:pt x="790448" y="120396"/>
                </a:lnTo>
                <a:lnTo>
                  <a:pt x="797306" y="121412"/>
                </a:lnTo>
                <a:lnTo>
                  <a:pt x="808228" y="82042"/>
                </a:lnTo>
                <a:lnTo>
                  <a:pt x="800160" y="77724"/>
                </a:lnTo>
                <a:close/>
              </a:path>
              <a:path w="1308100" h="275589">
                <a:moveTo>
                  <a:pt x="893063" y="69088"/>
                </a:moveTo>
                <a:lnTo>
                  <a:pt x="861901" y="74211"/>
                </a:lnTo>
                <a:lnTo>
                  <a:pt x="839406" y="88931"/>
                </a:lnTo>
                <a:lnTo>
                  <a:pt x="825769" y="112271"/>
                </a:lnTo>
                <a:lnTo>
                  <a:pt x="821182" y="143256"/>
                </a:lnTo>
                <a:lnTo>
                  <a:pt x="825023" y="171088"/>
                </a:lnTo>
                <a:lnTo>
                  <a:pt x="836676" y="192944"/>
                </a:lnTo>
                <a:lnTo>
                  <a:pt x="856329" y="207228"/>
                </a:lnTo>
                <a:lnTo>
                  <a:pt x="884174" y="212344"/>
                </a:lnTo>
                <a:lnTo>
                  <a:pt x="894087" y="211784"/>
                </a:lnTo>
                <a:lnTo>
                  <a:pt x="904049" y="209962"/>
                </a:lnTo>
                <a:lnTo>
                  <a:pt x="913534" y="206664"/>
                </a:lnTo>
                <a:lnTo>
                  <a:pt x="922019" y="201676"/>
                </a:lnTo>
                <a:lnTo>
                  <a:pt x="984250" y="201676"/>
                </a:lnTo>
                <a:lnTo>
                  <a:pt x="984250" y="196088"/>
                </a:lnTo>
                <a:lnTo>
                  <a:pt x="899668" y="196088"/>
                </a:lnTo>
                <a:lnTo>
                  <a:pt x="883745" y="190067"/>
                </a:lnTo>
                <a:lnTo>
                  <a:pt x="874966" y="175355"/>
                </a:lnTo>
                <a:lnTo>
                  <a:pt x="871235" y="156975"/>
                </a:lnTo>
                <a:lnTo>
                  <a:pt x="870458" y="139954"/>
                </a:lnTo>
                <a:lnTo>
                  <a:pt x="870989" y="123019"/>
                </a:lnTo>
                <a:lnTo>
                  <a:pt x="897636" y="80264"/>
                </a:lnTo>
                <a:lnTo>
                  <a:pt x="965708" y="80264"/>
                </a:lnTo>
                <a:lnTo>
                  <a:pt x="965708" y="76708"/>
                </a:lnTo>
                <a:lnTo>
                  <a:pt x="919734" y="76708"/>
                </a:lnTo>
                <a:lnTo>
                  <a:pt x="913423" y="73588"/>
                </a:lnTo>
                <a:lnTo>
                  <a:pt x="906780" y="71183"/>
                </a:lnTo>
                <a:lnTo>
                  <a:pt x="899945" y="69635"/>
                </a:lnTo>
                <a:lnTo>
                  <a:pt x="893063" y="69088"/>
                </a:lnTo>
                <a:close/>
              </a:path>
              <a:path w="1308100" h="275589">
                <a:moveTo>
                  <a:pt x="984250" y="201676"/>
                </a:moveTo>
                <a:lnTo>
                  <a:pt x="922019" y="201676"/>
                </a:lnTo>
                <a:lnTo>
                  <a:pt x="922970" y="206664"/>
                </a:lnTo>
                <a:lnTo>
                  <a:pt x="923036" y="207010"/>
                </a:lnTo>
                <a:lnTo>
                  <a:pt x="926591" y="212344"/>
                </a:lnTo>
                <a:lnTo>
                  <a:pt x="984250" y="204724"/>
                </a:lnTo>
                <a:lnTo>
                  <a:pt x="984250" y="201676"/>
                </a:lnTo>
                <a:close/>
              </a:path>
              <a:path w="1308100" h="275589">
                <a:moveTo>
                  <a:pt x="965708" y="104902"/>
                </a:moveTo>
                <a:lnTo>
                  <a:pt x="919480" y="104902"/>
                </a:lnTo>
                <a:lnTo>
                  <a:pt x="919422" y="123019"/>
                </a:lnTo>
                <a:lnTo>
                  <a:pt x="919315" y="156975"/>
                </a:lnTo>
                <a:lnTo>
                  <a:pt x="919226" y="185166"/>
                </a:lnTo>
                <a:lnTo>
                  <a:pt x="914908" y="192024"/>
                </a:lnTo>
                <a:lnTo>
                  <a:pt x="907796" y="196088"/>
                </a:lnTo>
                <a:lnTo>
                  <a:pt x="984250" y="196088"/>
                </a:lnTo>
                <a:lnTo>
                  <a:pt x="984250" y="195834"/>
                </a:lnTo>
                <a:lnTo>
                  <a:pt x="976423" y="194246"/>
                </a:lnTo>
                <a:lnTo>
                  <a:pt x="970597" y="189611"/>
                </a:lnTo>
                <a:lnTo>
                  <a:pt x="966962" y="182689"/>
                </a:lnTo>
                <a:lnTo>
                  <a:pt x="965708" y="174244"/>
                </a:lnTo>
                <a:lnTo>
                  <a:pt x="965708" y="104902"/>
                </a:lnTo>
                <a:close/>
              </a:path>
              <a:path w="1308100" h="275589">
                <a:moveTo>
                  <a:pt x="965708" y="80264"/>
                </a:moveTo>
                <a:lnTo>
                  <a:pt x="897636" y="80264"/>
                </a:lnTo>
                <a:lnTo>
                  <a:pt x="905831" y="82379"/>
                </a:lnTo>
                <a:lnTo>
                  <a:pt x="912717" y="87852"/>
                </a:lnTo>
                <a:lnTo>
                  <a:pt x="917459" y="95373"/>
                </a:lnTo>
                <a:lnTo>
                  <a:pt x="919164" y="103346"/>
                </a:lnTo>
                <a:lnTo>
                  <a:pt x="919226" y="106172"/>
                </a:lnTo>
                <a:lnTo>
                  <a:pt x="919480" y="104902"/>
                </a:lnTo>
                <a:lnTo>
                  <a:pt x="965708" y="104902"/>
                </a:lnTo>
                <a:lnTo>
                  <a:pt x="965708" y="80264"/>
                </a:lnTo>
                <a:close/>
              </a:path>
              <a:path w="1308100" h="275589">
                <a:moveTo>
                  <a:pt x="960119" y="0"/>
                </a:moveTo>
                <a:lnTo>
                  <a:pt x="946392" y="6707"/>
                </a:lnTo>
                <a:lnTo>
                  <a:pt x="930687" y="12128"/>
                </a:lnTo>
                <a:lnTo>
                  <a:pt x="914650" y="15930"/>
                </a:lnTo>
                <a:lnTo>
                  <a:pt x="899922" y="17780"/>
                </a:lnTo>
                <a:lnTo>
                  <a:pt x="899922" y="25400"/>
                </a:lnTo>
                <a:lnTo>
                  <a:pt x="909982" y="30424"/>
                </a:lnTo>
                <a:lnTo>
                  <a:pt x="916019" y="40259"/>
                </a:lnTo>
                <a:lnTo>
                  <a:pt x="918960" y="52189"/>
                </a:lnTo>
                <a:lnTo>
                  <a:pt x="919734" y="63500"/>
                </a:lnTo>
                <a:lnTo>
                  <a:pt x="919734" y="76708"/>
                </a:lnTo>
                <a:lnTo>
                  <a:pt x="965708" y="76708"/>
                </a:lnTo>
                <a:lnTo>
                  <a:pt x="965708" y="3810"/>
                </a:lnTo>
                <a:lnTo>
                  <a:pt x="960119" y="0"/>
                </a:lnTo>
                <a:close/>
              </a:path>
              <a:path w="1308100" h="275589">
                <a:moveTo>
                  <a:pt x="1153909" y="225298"/>
                </a:moveTo>
                <a:lnTo>
                  <a:pt x="1141864" y="228941"/>
                </a:lnTo>
                <a:lnTo>
                  <a:pt x="1134510" y="238061"/>
                </a:lnTo>
                <a:lnTo>
                  <a:pt x="1132728" y="249943"/>
                </a:lnTo>
                <a:lnTo>
                  <a:pt x="1137399" y="261874"/>
                </a:lnTo>
                <a:lnTo>
                  <a:pt x="1143459" y="268124"/>
                </a:lnTo>
                <a:lnTo>
                  <a:pt x="1151020" y="272446"/>
                </a:lnTo>
                <a:lnTo>
                  <a:pt x="1159580" y="274911"/>
                </a:lnTo>
                <a:lnTo>
                  <a:pt x="1168641" y="275590"/>
                </a:lnTo>
                <a:lnTo>
                  <a:pt x="1190294" y="269494"/>
                </a:lnTo>
                <a:lnTo>
                  <a:pt x="1205280" y="254635"/>
                </a:lnTo>
                <a:lnTo>
                  <a:pt x="1209392" y="247142"/>
                </a:lnTo>
                <a:lnTo>
                  <a:pt x="1190993" y="247142"/>
                </a:lnTo>
                <a:lnTo>
                  <a:pt x="1180698" y="244157"/>
                </a:lnTo>
                <a:lnTo>
                  <a:pt x="1173213" y="236601"/>
                </a:lnTo>
                <a:lnTo>
                  <a:pt x="1165435" y="228941"/>
                </a:lnTo>
                <a:lnTo>
                  <a:pt x="1165628" y="228941"/>
                </a:lnTo>
                <a:lnTo>
                  <a:pt x="1153909" y="225298"/>
                </a:lnTo>
                <a:close/>
              </a:path>
              <a:path w="1308100" h="275589">
                <a:moveTo>
                  <a:pt x="1216393" y="73152"/>
                </a:moveTo>
                <a:lnTo>
                  <a:pt x="1129779" y="73152"/>
                </a:lnTo>
                <a:lnTo>
                  <a:pt x="1129779" y="80772"/>
                </a:lnTo>
                <a:lnTo>
                  <a:pt x="1139050" y="86133"/>
                </a:lnTo>
                <a:lnTo>
                  <a:pt x="1146287" y="93853"/>
                </a:lnTo>
                <a:lnTo>
                  <a:pt x="1151782" y="102381"/>
                </a:lnTo>
                <a:lnTo>
                  <a:pt x="1156195" y="110744"/>
                </a:lnTo>
                <a:lnTo>
                  <a:pt x="1208519" y="212344"/>
                </a:lnTo>
                <a:lnTo>
                  <a:pt x="1207138" y="225103"/>
                </a:lnTo>
                <a:lnTo>
                  <a:pt x="1203375" y="236124"/>
                </a:lnTo>
                <a:lnTo>
                  <a:pt x="1197803" y="243955"/>
                </a:lnTo>
                <a:lnTo>
                  <a:pt x="1190993" y="247142"/>
                </a:lnTo>
                <a:lnTo>
                  <a:pt x="1209392" y="247142"/>
                </a:lnTo>
                <a:lnTo>
                  <a:pt x="1216361" y="234442"/>
                </a:lnTo>
                <a:lnTo>
                  <a:pt x="1226299" y="212344"/>
                </a:lnTo>
                <a:lnTo>
                  <a:pt x="1246902" y="168656"/>
                </a:lnTo>
                <a:lnTo>
                  <a:pt x="1236713" y="168656"/>
                </a:lnTo>
                <a:lnTo>
                  <a:pt x="1205979" y="113538"/>
                </a:lnTo>
                <a:lnTo>
                  <a:pt x="1203463" y="105525"/>
                </a:lnTo>
                <a:lnTo>
                  <a:pt x="1203756" y="95916"/>
                </a:lnTo>
                <a:lnTo>
                  <a:pt x="1207765" y="86927"/>
                </a:lnTo>
                <a:lnTo>
                  <a:pt x="1216393" y="80772"/>
                </a:lnTo>
                <a:lnTo>
                  <a:pt x="1216393" y="73152"/>
                </a:lnTo>
                <a:close/>
              </a:path>
              <a:path w="1308100" h="275589">
                <a:moveTo>
                  <a:pt x="1102742" y="79502"/>
                </a:moveTo>
                <a:lnTo>
                  <a:pt x="1058151" y="79502"/>
                </a:lnTo>
                <a:lnTo>
                  <a:pt x="1067350" y="83875"/>
                </a:lnTo>
                <a:lnTo>
                  <a:pt x="1071740" y="94297"/>
                </a:lnTo>
                <a:lnTo>
                  <a:pt x="1073081" y="106719"/>
                </a:lnTo>
                <a:lnTo>
                  <a:pt x="1073137" y="118364"/>
                </a:lnTo>
                <a:lnTo>
                  <a:pt x="1044347" y="122749"/>
                </a:lnTo>
                <a:lnTo>
                  <a:pt x="1016749" y="133064"/>
                </a:lnTo>
                <a:lnTo>
                  <a:pt x="996199" y="150760"/>
                </a:lnTo>
                <a:lnTo>
                  <a:pt x="988555" y="177292"/>
                </a:lnTo>
                <a:lnTo>
                  <a:pt x="992369" y="193377"/>
                </a:lnTo>
                <a:lnTo>
                  <a:pt x="1001731" y="204247"/>
                </a:lnTo>
                <a:lnTo>
                  <a:pt x="1015237" y="210403"/>
                </a:lnTo>
                <a:lnTo>
                  <a:pt x="1031481" y="212344"/>
                </a:lnTo>
                <a:lnTo>
                  <a:pt x="1043058" y="211494"/>
                </a:lnTo>
                <a:lnTo>
                  <a:pt x="1054182" y="208788"/>
                </a:lnTo>
                <a:lnTo>
                  <a:pt x="1064306" y="203985"/>
                </a:lnTo>
                <a:lnTo>
                  <a:pt x="1072883" y="196850"/>
                </a:lnTo>
                <a:lnTo>
                  <a:pt x="1137907" y="196850"/>
                </a:lnTo>
                <a:lnTo>
                  <a:pt x="1137907" y="195834"/>
                </a:lnTo>
                <a:lnTo>
                  <a:pt x="1130080" y="194246"/>
                </a:lnTo>
                <a:lnTo>
                  <a:pt x="1127926" y="192532"/>
                </a:lnTo>
                <a:lnTo>
                  <a:pt x="1055865" y="192532"/>
                </a:lnTo>
                <a:lnTo>
                  <a:pt x="1048118" y="190583"/>
                </a:lnTo>
                <a:lnTo>
                  <a:pt x="1042466" y="185324"/>
                </a:lnTo>
                <a:lnTo>
                  <a:pt x="1039006" y="177637"/>
                </a:lnTo>
                <a:lnTo>
                  <a:pt x="1037863" y="168656"/>
                </a:lnTo>
                <a:lnTo>
                  <a:pt x="1037831" y="168402"/>
                </a:lnTo>
                <a:lnTo>
                  <a:pt x="1040740" y="153336"/>
                </a:lnTo>
                <a:lnTo>
                  <a:pt x="1048531" y="141795"/>
                </a:lnTo>
                <a:lnTo>
                  <a:pt x="1059798" y="133397"/>
                </a:lnTo>
                <a:lnTo>
                  <a:pt x="1073137" y="127762"/>
                </a:lnTo>
                <a:lnTo>
                  <a:pt x="1119365" y="127762"/>
                </a:lnTo>
                <a:lnTo>
                  <a:pt x="1119300" y="110744"/>
                </a:lnTo>
                <a:lnTo>
                  <a:pt x="1114011" y="90019"/>
                </a:lnTo>
                <a:lnTo>
                  <a:pt x="1102742" y="79502"/>
                </a:lnTo>
                <a:close/>
              </a:path>
              <a:path w="1308100" h="275589">
                <a:moveTo>
                  <a:pt x="1137907" y="196850"/>
                </a:moveTo>
                <a:lnTo>
                  <a:pt x="1072883" y="196850"/>
                </a:lnTo>
                <a:lnTo>
                  <a:pt x="1072883" y="207010"/>
                </a:lnTo>
                <a:lnTo>
                  <a:pt x="1076439" y="212344"/>
                </a:lnTo>
                <a:lnTo>
                  <a:pt x="1137907" y="204724"/>
                </a:lnTo>
                <a:lnTo>
                  <a:pt x="1137907" y="196850"/>
                </a:lnTo>
                <a:close/>
              </a:path>
              <a:path w="1308100" h="275589">
                <a:moveTo>
                  <a:pt x="1119365" y="127762"/>
                </a:moveTo>
                <a:lnTo>
                  <a:pt x="1073137" y="127762"/>
                </a:lnTo>
                <a:lnTo>
                  <a:pt x="1073036" y="150760"/>
                </a:lnTo>
                <a:lnTo>
                  <a:pt x="1072941" y="168402"/>
                </a:lnTo>
                <a:lnTo>
                  <a:pt x="1072883" y="185928"/>
                </a:lnTo>
                <a:lnTo>
                  <a:pt x="1068311" y="190246"/>
                </a:lnTo>
                <a:lnTo>
                  <a:pt x="1062723" y="192532"/>
                </a:lnTo>
                <a:lnTo>
                  <a:pt x="1127926" y="192532"/>
                </a:lnTo>
                <a:lnTo>
                  <a:pt x="1124254" y="189611"/>
                </a:lnTo>
                <a:lnTo>
                  <a:pt x="1120619" y="182689"/>
                </a:lnTo>
                <a:lnTo>
                  <a:pt x="1119365" y="174244"/>
                </a:lnTo>
                <a:lnTo>
                  <a:pt x="1119365" y="127762"/>
                </a:lnTo>
                <a:close/>
              </a:path>
              <a:path w="1308100" h="275589">
                <a:moveTo>
                  <a:pt x="1307579" y="73152"/>
                </a:moveTo>
                <a:lnTo>
                  <a:pt x="1246111" y="73152"/>
                </a:lnTo>
                <a:lnTo>
                  <a:pt x="1246111" y="80772"/>
                </a:lnTo>
                <a:lnTo>
                  <a:pt x="1254703" y="86431"/>
                </a:lnTo>
                <a:lnTo>
                  <a:pt x="1259986" y="95567"/>
                </a:lnTo>
                <a:lnTo>
                  <a:pt x="1261502" y="106719"/>
                </a:lnTo>
                <a:lnTo>
                  <a:pt x="1258811" y="118364"/>
                </a:lnTo>
                <a:lnTo>
                  <a:pt x="1236824" y="168402"/>
                </a:lnTo>
                <a:lnTo>
                  <a:pt x="1236713" y="168656"/>
                </a:lnTo>
                <a:lnTo>
                  <a:pt x="1246902" y="168656"/>
                </a:lnTo>
                <a:lnTo>
                  <a:pt x="1268463" y="122936"/>
                </a:lnTo>
                <a:lnTo>
                  <a:pt x="1297145" y="85002"/>
                </a:lnTo>
                <a:lnTo>
                  <a:pt x="1307579" y="80772"/>
                </a:lnTo>
                <a:lnTo>
                  <a:pt x="1307579" y="73152"/>
                </a:lnTo>
                <a:close/>
              </a:path>
              <a:path w="1308100" h="275589">
                <a:moveTo>
                  <a:pt x="1060183" y="69088"/>
                </a:moveTo>
                <a:lnTo>
                  <a:pt x="1040847" y="70286"/>
                </a:lnTo>
                <a:lnTo>
                  <a:pt x="1019797" y="75057"/>
                </a:lnTo>
                <a:lnTo>
                  <a:pt x="1002747" y="85161"/>
                </a:lnTo>
                <a:lnTo>
                  <a:pt x="995417" y="102381"/>
                </a:lnTo>
                <a:lnTo>
                  <a:pt x="996969" y="109759"/>
                </a:lnTo>
                <a:lnTo>
                  <a:pt x="1001382" y="115633"/>
                </a:lnTo>
                <a:lnTo>
                  <a:pt x="1007700" y="119507"/>
                </a:lnTo>
                <a:lnTo>
                  <a:pt x="1014971" y="120904"/>
                </a:lnTo>
                <a:lnTo>
                  <a:pt x="1030755" y="114434"/>
                </a:lnTo>
                <a:lnTo>
                  <a:pt x="1039323" y="100203"/>
                </a:lnTo>
                <a:lnTo>
                  <a:pt x="1046428" y="86133"/>
                </a:lnTo>
                <a:lnTo>
                  <a:pt x="1046510" y="85971"/>
                </a:lnTo>
                <a:lnTo>
                  <a:pt x="1058151" y="79502"/>
                </a:lnTo>
                <a:lnTo>
                  <a:pt x="1102742" y="79502"/>
                </a:lnTo>
                <a:lnTo>
                  <a:pt x="1100156" y="77089"/>
                </a:lnTo>
                <a:lnTo>
                  <a:pt x="1081110" y="70635"/>
                </a:lnTo>
                <a:lnTo>
                  <a:pt x="106018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848556" y="2256906"/>
            <a:ext cx="840740" cy="275590"/>
          </a:xfrm>
          <a:custGeom>
            <a:avLst/>
            <a:gdLst/>
            <a:ahLst/>
            <a:cxnLst/>
            <a:rect l="l" t="t" r="r" b="b"/>
            <a:pathLst>
              <a:path w="840740" h="275589">
                <a:moveTo>
                  <a:pt x="149605" y="17780"/>
                </a:moveTo>
                <a:lnTo>
                  <a:pt x="0" y="17780"/>
                </a:lnTo>
                <a:lnTo>
                  <a:pt x="0" y="25400"/>
                </a:lnTo>
                <a:lnTo>
                  <a:pt x="10255" y="29690"/>
                </a:lnTo>
                <a:lnTo>
                  <a:pt x="17462" y="35909"/>
                </a:lnTo>
                <a:lnTo>
                  <a:pt x="21716" y="44366"/>
                </a:lnTo>
                <a:lnTo>
                  <a:pt x="23113" y="55372"/>
                </a:lnTo>
                <a:lnTo>
                  <a:pt x="23113" y="166116"/>
                </a:lnTo>
                <a:lnTo>
                  <a:pt x="21181" y="181864"/>
                </a:lnTo>
                <a:lnTo>
                  <a:pt x="16033" y="193230"/>
                </a:lnTo>
                <a:lnTo>
                  <a:pt x="8647" y="200691"/>
                </a:lnTo>
                <a:lnTo>
                  <a:pt x="0" y="204724"/>
                </a:lnTo>
                <a:lnTo>
                  <a:pt x="0" y="212344"/>
                </a:lnTo>
                <a:lnTo>
                  <a:pt x="93979" y="212344"/>
                </a:lnTo>
                <a:lnTo>
                  <a:pt x="93979" y="204724"/>
                </a:lnTo>
                <a:lnTo>
                  <a:pt x="84689" y="200084"/>
                </a:lnTo>
                <a:lnTo>
                  <a:pt x="77374" y="192754"/>
                </a:lnTo>
                <a:lnTo>
                  <a:pt x="72631" y="181864"/>
                </a:lnTo>
                <a:lnTo>
                  <a:pt x="70865" y="166116"/>
                </a:lnTo>
                <a:lnTo>
                  <a:pt x="70865" y="112268"/>
                </a:lnTo>
                <a:lnTo>
                  <a:pt x="123140" y="112268"/>
                </a:lnTo>
                <a:lnTo>
                  <a:pt x="123222" y="102616"/>
                </a:lnTo>
                <a:lnTo>
                  <a:pt x="70865" y="102616"/>
                </a:lnTo>
                <a:lnTo>
                  <a:pt x="70953" y="76708"/>
                </a:lnTo>
                <a:lnTo>
                  <a:pt x="71069" y="42545"/>
                </a:lnTo>
                <a:lnTo>
                  <a:pt x="71119" y="27686"/>
                </a:lnTo>
                <a:lnTo>
                  <a:pt x="151167" y="27432"/>
                </a:lnTo>
                <a:lnTo>
                  <a:pt x="149605" y="17780"/>
                </a:lnTo>
                <a:close/>
              </a:path>
              <a:path w="840740" h="275589">
                <a:moveTo>
                  <a:pt x="123140" y="112268"/>
                </a:moveTo>
                <a:lnTo>
                  <a:pt x="87629" y="112268"/>
                </a:lnTo>
                <a:lnTo>
                  <a:pt x="95019" y="113212"/>
                </a:lnTo>
                <a:lnTo>
                  <a:pt x="103123" y="116776"/>
                </a:lnTo>
                <a:lnTo>
                  <a:pt x="110847" y="124055"/>
                </a:lnTo>
                <a:lnTo>
                  <a:pt x="117093" y="136144"/>
                </a:lnTo>
                <a:lnTo>
                  <a:pt x="122935" y="136144"/>
                </a:lnTo>
                <a:lnTo>
                  <a:pt x="123039" y="124055"/>
                </a:lnTo>
                <a:lnTo>
                  <a:pt x="123140" y="112268"/>
                </a:lnTo>
                <a:close/>
              </a:path>
              <a:path w="840740" h="275589">
                <a:moveTo>
                  <a:pt x="123443" y="76708"/>
                </a:moveTo>
                <a:lnTo>
                  <a:pt x="117093" y="76708"/>
                </a:lnTo>
                <a:lnTo>
                  <a:pt x="111065" y="89114"/>
                </a:lnTo>
                <a:lnTo>
                  <a:pt x="103346" y="97091"/>
                </a:lnTo>
                <a:lnTo>
                  <a:pt x="95198" y="101353"/>
                </a:lnTo>
                <a:lnTo>
                  <a:pt x="87883" y="102616"/>
                </a:lnTo>
                <a:lnTo>
                  <a:pt x="123222" y="102616"/>
                </a:lnTo>
                <a:lnTo>
                  <a:pt x="123337" y="89114"/>
                </a:lnTo>
                <a:lnTo>
                  <a:pt x="123443" y="76708"/>
                </a:lnTo>
                <a:close/>
              </a:path>
              <a:path w="840740" h="275589">
                <a:moveTo>
                  <a:pt x="151167" y="27432"/>
                </a:moveTo>
                <a:lnTo>
                  <a:pt x="101599" y="27432"/>
                </a:lnTo>
                <a:lnTo>
                  <a:pt x="117637" y="31416"/>
                </a:lnTo>
                <a:lnTo>
                  <a:pt x="131032" y="42545"/>
                </a:lnTo>
                <a:lnTo>
                  <a:pt x="142283" y="59007"/>
                </a:lnTo>
                <a:lnTo>
                  <a:pt x="151891" y="78994"/>
                </a:lnTo>
                <a:lnTo>
                  <a:pt x="159511" y="78994"/>
                </a:lnTo>
                <a:lnTo>
                  <a:pt x="151209" y="27686"/>
                </a:lnTo>
                <a:lnTo>
                  <a:pt x="151167" y="27432"/>
                </a:lnTo>
                <a:close/>
              </a:path>
              <a:path w="840740" h="275589">
                <a:moveTo>
                  <a:pt x="225805" y="69342"/>
                </a:moveTo>
                <a:lnTo>
                  <a:pt x="212641" y="75763"/>
                </a:lnTo>
                <a:lnTo>
                  <a:pt x="197072" y="81089"/>
                </a:lnTo>
                <a:lnTo>
                  <a:pt x="180693" y="84986"/>
                </a:lnTo>
                <a:lnTo>
                  <a:pt x="165099" y="87122"/>
                </a:lnTo>
                <a:lnTo>
                  <a:pt x="165099" y="94742"/>
                </a:lnTo>
                <a:lnTo>
                  <a:pt x="174946" y="98532"/>
                </a:lnTo>
                <a:lnTo>
                  <a:pt x="181006" y="105822"/>
                </a:lnTo>
                <a:lnTo>
                  <a:pt x="184066" y="115637"/>
                </a:lnTo>
                <a:lnTo>
                  <a:pt x="184911" y="127000"/>
                </a:lnTo>
                <a:lnTo>
                  <a:pt x="184911" y="174752"/>
                </a:lnTo>
                <a:lnTo>
                  <a:pt x="183585" y="183149"/>
                </a:lnTo>
                <a:lnTo>
                  <a:pt x="179688" y="191452"/>
                </a:lnTo>
                <a:lnTo>
                  <a:pt x="173400" y="198897"/>
                </a:lnTo>
                <a:lnTo>
                  <a:pt x="165099" y="204724"/>
                </a:lnTo>
                <a:lnTo>
                  <a:pt x="165099" y="212344"/>
                </a:lnTo>
                <a:lnTo>
                  <a:pt x="250443" y="212344"/>
                </a:lnTo>
                <a:lnTo>
                  <a:pt x="250443" y="204724"/>
                </a:lnTo>
                <a:lnTo>
                  <a:pt x="242177" y="198897"/>
                </a:lnTo>
                <a:lnTo>
                  <a:pt x="236124" y="191452"/>
                </a:lnTo>
                <a:lnTo>
                  <a:pt x="232406" y="183149"/>
                </a:lnTo>
                <a:lnTo>
                  <a:pt x="231139" y="174752"/>
                </a:lnTo>
                <a:lnTo>
                  <a:pt x="231353" y="127000"/>
                </a:lnTo>
                <a:lnTo>
                  <a:pt x="231393" y="117856"/>
                </a:lnTo>
                <a:lnTo>
                  <a:pt x="240637" y="97516"/>
                </a:lnTo>
                <a:lnTo>
                  <a:pt x="244436" y="91440"/>
                </a:lnTo>
                <a:lnTo>
                  <a:pt x="231393" y="91440"/>
                </a:lnTo>
                <a:lnTo>
                  <a:pt x="231393" y="73152"/>
                </a:lnTo>
                <a:lnTo>
                  <a:pt x="225805" y="69342"/>
                </a:lnTo>
                <a:close/>
              </a:path>
              <a:path w="840740" h="275589">
                <a:moveTo>
                  <a:pt x="327659" y="69342"/>
                </a:moveTo>
                <a:lnTo>
                  <a:pt x="314495" y="75763"/>
                </a:lnTo>
                <a:lnTo>
                  <a:pt x="298926" y="81089"/>
                </a:lnTo>
                <a:lnTo>
                  <a:pt x="282547" y="84986"/>
                </a:lnTo>
                <a:lnTo>
                  <a:pt x="266953" y="87122"/>
                </a:lnTo>
                <a:lnTo>
                  <a:pt x="266953" y="94742"/>
                </a:lnTo>
                <a:lnTo>
                  <a:pt x="276800" y="98532"/>
                </a:lnTo>
                <a:lnTo>
                  <a:pt x="282860" y="105822"/>
                </a:lnTo>
                <a:lnTo>
                  <a:pt x="285920" y="115637"/>
                </a:lnTo>
                <a:lnTo>
                  <a:pt x="286765" y="127000"/>
                </a:lnTo>
                <a:lnTo>
                  <a:pt x="286765" y="174752"/>
                </a:lnTo>
                <a:lnTo>
                  <a:pt x="285439" y="183149"/>
                </a:lnTo>
                <a:lnTo>
                  <a:pt x="281542" y="191452"/>
                </a:lnTo>
                <a:lnTo>
                  <a:pt x="275254" y="198897"/>
                </a:lnTo>
                <a:lnTo>
                  <a:pt x="266953" y="204724"/>
                </a:lnTo>
                <a:lnTo>
                  <a:pt x="266953" y="212344"/>
                </a:lnTo>
                <a:lnTo>
                  <a:pt x="352297" y="212344"/>
                </a:lnTo>
                <a:lnTo>
                  <a:pt x="352297" y="204724"/>
                </a:lnTo>
                <a:lnTo>
                  <a:pt x="344031" y="198897"/>
                </a:lnTo>
                <a:lnTo>
                  <a:pt x="337978" y="191452"/>
                </a:lnTo>
                <a:lnTo>
                  <a:pt x="334260" y="183149"/>
                </a:lnTo>
                <a:lnTo>
                  <a:pt x="332993" y="174752"/>
                </a:lnTo>
                <a:lnTo>
                  <a:pt x="333113" y="127000"/>
                </a:lnTo>
                <a:lnTo>
                  <a:pt x="333236" y="77819"/>
                </a:lnTo>
                <a:lnTo>
                  <a:pt x="333247" y="73152"/>
                </a:lnTo>
                <a:lnTo>
                  <a:pt x="327659" y="69342"/>
                </a:lnTo>
                <a:close/>
              </a:path>
              <a:path w="840740" h="275589">
                <a:moveTo>
                  <a:pt x="303529" y="17018"/>
                </a:moveTo>
                <a:lnTo>
                  <a:pt x="276399" y="25467"/>
                </a:lnTo>
                <a:lnTo>
                  <a:pt x="256222" y="44799"/>
                </a:lnTo>
                <a:lnTo>
                  <a:pt x="241665" y="68845"/>
                </a:lnTo>
                <a:lnTo>
                  <a:pt x="231393" y="91440"/>
                </a:lnTo>
                <a:lnTo>
                  <a:pt x="244436" y="91440"/>
                </a:lnTo>
                <a:lnTo>
                  <a:pt x="252952" y="77819"/>
                </a:lnTo>
                <a:lnTo>
                  <a:pt x="268077" y="63027"/>
                </a:lnTo>
                <a:lnTo>
                  <a:pt x="285749" y="57404"/>
                </a:lnTo>
                <a:lnTo>
                  <a:pt x="330509" y="57404"/>
                </a:lnTo>
                <a:lnTo>
                  <a:pt x="333537" y="51510"/>
                </a:lnTo>
                <a:lnTo>
                  <a:pt x="334670" y="44799"/>
                </a:lnTo>
                <a:lnTo>
                  <a:pt x="334771" y="44196"/>
                </a:lnTo>
                <a:lnTo>
                  <a:pt x="333069" y="33948"/>
                </a:lnTo>
                <a:lnTo>
                  <a:pt x="327437" y="25082"/>
                </a:lnTo>
                <a:lnTo>
                  <a:pt x="317662" y="18978"/>
                </a:lnTo>
                <a:lnTo>
                  <a:pt x="303529" y="17018"/>
                </a:lnTo>
                <a:close/>
              </a:path>
              <a:path w="840740" h="275589">
                <a:moveTo>
                  <a:pt x="330509" y="57404"/>
                </a:moveTo>
                <a:lnTo>
                  <a:pt x="285749" y="57404"/>
                </a:lnTo>
                <a:lnTo>
                  <a:pt x="294425" y="58618"/>
                </a:lnTo>
                <a:lnTo>
                  <a:pt x="301434" y="61023"/>
                </a:lnTo>
                <a:lnTo>
                  <a:pt x="308538" y="63333"/>
                </a:lnTo>
                <a:lnTo>
                  <a:pt x="317499" y="64262"/>
                </a:lnTo>
                <a:lnTo>
                  <a:pt x="324877" y="62519"/>
                </a:lnTo>
                <a:lnTo>
                  <a:pt x="330231" y="57943"/>
                </a:lnTo>
                <a:lnTo>
                  <a:pt x="330509" y="57404"/>
                </a:lnTo>
                <a:close/>
              </a:path>
              <a:path w="840740" h="275589">
                <a:moveTo>
                  <a:pt x="426211" y="69088"/>
                </a:moveTo>
                <a:lnTo>
                  <a:pt x="395049" y="74211"/>
                </a:lnTo>
                <a:lnTo>
                  <a:pt x="372554" y="88931"/>
                </a:lnTo>
                <a:lnTo>
                  <a:pt x="358917" y="112271"/>
                </a:lnTo>
                <a:lnTo>
                  <a:pt x="354329" y="143256"/>
                </a:lnTo>
                <a:lnTo>
                  <a:pt x="358171" y="171088"/>
                </a:lnTo>
                <a:lnTo>
                  <a:pt x="369823" y="192944"/>
                </a:lnTo>
                <a:lnTo>
                  <a:pt x="389477" y="207228"/>
                </a:lnTo>
                <a:lnTo>
                  <a:pt x="417321" y="212344"/>
                </a:lnTo>
                <a:lnTo>
                  <a:pt x="427235" y="211784"/>
                </a:lnTo>
                <a:lnTo>
                  <a:pt x="437197" y="209962"/>
                </a:lnTo>
                <a:lnTo>
                  <a:pt x="446682" y="206664"/>
                </a:lnTo>
                <a:lnTo>
                  <a:pt x="455167" y="201676"/>
                </a:lnTo>
                <a:lnTo>
                  <a:pt x="517397" y="201676"/>
                </a:lnTo>
                <a:lnTo>
                  <a:pt x="517397" y="196088"/>
                </a:lnTo>
                <a:lnTo>
                  <a:pt x="432815" y="196088"/>
                </a:lnTo>
                <a:lnTo>
                  <a:pt x="416893" y="190067"/>
                </a:lnTo>
                <a:lnTo>
                  <a:pt x="408114" y="175355"/>
                </a:lnTo>
                <a:lnTo>
                  <a:pt x="404383" y="156975"/>
                </a:lnTo>
                <a:lnTo>
                  <a:pt x="403605" y="139954"/>
                </a:lnTo>
                <a:lnTo>
                  <a:pt x="404137" y="123019"/>
                </a:lnTo>
                <a:lnTo>
                  <a:pt x="407243" y="103632"/>
                </a:lnTo>
                <a:lnTo>
                  <a:pt x="407288" y="103346"/>
                </a:lnTo>
                <a:lnTo>
                  <a:pt x="415393" y="87054"/>
                </a:lnTo>
                <a:lnTo>
                  <a:pt x="430783" y="80264"/>
                </a:lnTo>
                <a:lnTo>
                  <a:pt x="498855" y="80264"/>
                </a:lnTo>
                <a:lnTo>
                  <a:pt x="498855" y="76708"/>
                </a:lnTo>
                <a:lnTo>
                  <a:pt x="452881" y="76708"/>
                </a:lnTo>
                <a:lnTo>
                  <a:pt x="446571" y="73588"/>
                </a:lnTo>
                <a:lnTo>
                  <a:pt x="439927" y="71183"/>
                </a:lnTo>
                <a:lnTo>
                  <a:pt x="433093" y="69635"/>
                </a:lnTo>
                <a:lnTo>
                  <a:pt x="426211" y="69088"/>
                </a:lnTo>
                <a:close/>
              </a:path>
              <a:path w="840740" h="275589">
                <a:moveTo>
                  <a:pt x="517397" y="201676"/>
                </a:moveTo>
                <a:lnTo>
                  <a:pt x="455167" y="201676"/>
                </a:lnTo>
                <a:lnTo>
                  <a:pt x="456118" y="206664"/>
                </a:lnTo>
                <a:lnTo>
                  <a:pt x="456183" y="207010"/>
                </a:lnTo>
                <a:lnTo>
                  <a:pt x="459739" y="212344"/>
                </a:lnTo>
                <a:lnTo>
                  <a:pt x="517397" y="204724"/>
                </a:lnTo>
                <a:lnTo>
                  <a:pt x="517397" y="201676"/>
                </a:lnTo>
                <a:close/>
              </a:path>
              <a:path w="840740" h="275589">
                <a:moveTo>
                  <a:pt x="498855" y="104902"/>
                </a:moveTo>
                <a:lnTo>
                  <a:pt x="452627" y="104902"/>
                </a:lnTo>
                <a:lnTo>
                  <a:pt x="452570" y="123019"/>
                </a:lnTo>
                <a:lnTo>
                  <a:pt x="452463" y="156975"/>
                </a:lnTo>
                <a:lnTo>
                  <a:pt x="452373" y="185166"/>
                </a:lnTo>
                <a:lnTo>
                  <a:pt x="448055" y="192024"/>
                </a:lnTo>
                <a:lnTo>
                  <a:pt x="440943" y="196088"/>
                </a:lnTo>
                <a:lnTo>
                  <a:pt x="517397" y="196088"/>
                </a:lnTo>
                <a:lnTo>
                  <a:pt x="517397" y="195834"/>
                </a:lnTo>
                <a:lnTo>
                  <a:pt x="509571" y="194246"/>
                </a:lnTo>
                <a:lnTo>
                  <a:pt x="503745" y="189611"/>
                </a:lnTo>
                <a:lnTo>
                  <a:pt x="500110" y="182689"/>
                </a:lnTo>
                <a:lnTo>
                  <a:pt x="498855" y="174244"/>
                </a:lnTo>
                <a:lnTo>
                  <a:pt x="498855" y="104902"/>
                </a:lnTo>
                <a:close/>
              </a:path>
              <a:path w="840740" h="275589">
                <a:moveTo>
                  <a:pt x="498855" y="80264"/>
                </a:moveTo>
                <a:lnTo>
                  <a:pt x="430783" y="80264"/>
                </a:lnTo>
                <a:lnTo>
                  <a:pt x="438979" y="82379"/>
                </a:lnTo>
                <a:lnTo>
                  <a:pt x="445865" y="87852"/>
                </a:lnTo>
                <a:lnTo>
                  <a:pt x="450607" y="95373"/>
                </a:lnTo>
                <a:lnTo>
                  <a:pt x="452312" y="103346"/>
                </a:lnTo>
                <a:lnTo>
                  <a:pt x="452373" y="106172"/>
                </a:lnTo>
                <a:lnTo>
                  <a:pt x="452627" y="104902"/>
                </a:lnTo>
                <a:lnTo>
                  <a:pt x="498855" y="104902"/>
                </a:lnTo>
                <a:lnTo>
                  <a:pt x="498855" y="80264"/>
                </a:lnTo>
                <a:close/>
              </a:path>
              <a:path w="840740" h="275589">
                <a:moveTo>
                  <a:pt x="493267" y="0"/>
                </a:moveTo>
                <a:lnTo>
                  <a:pt x="479540" y="6707"/>
                </a:lnTo>
                <a:lnTo>
                  <a:pt x="463835" y="12128"/>
                </a:lnTo>
                <a:lnTo>
                  <a:pt x="447798" y="15930"/>
                </a:lnTo>
                <a:lnTo>
                  <a:pt x="433069" y="17780"/>
                </a:lnTo>
                <a:lnTo>
                  <a:pt x="433069" y="25400"/>
                </a:lnTo>
                <a:lnTo>
                  <a:pt x="443130" y="30424"/>
                </a:lnTo>
                <a:lnTo>
                  <a:pt x="449167" y="40259"/>
                </a:lnTo>
                <a:lnTo>
                  <a:pt x="452108" y="52189"/>
                </a:lnTo>
                <a:lnTo>
                  <a:pt x="452881" y="63500"/>
                </a:lnTo>
                <a:lnTo>
                  <a:pt x="452881" y="76708"/>
                </a:lnTo>
                <a:lnTo>
                  <a:pt x="498855" y="76708"/>
                </a:lnTo>
                <a:lnTo>
                  <a:pt x="498855" y="3810"/>
                </a:lnTo>
                <a:lnTo>
                  <a:pt x="493267" y="0"/>
                </a:lnTo>
                <a:close/>
              </a:path>
              <a:path w="840740" h="275589">
                <a:moveTo>
                  <a:pt x="687057" y="225298"/>
                </a:moveTo>
                <a:lnTo>
                  <a:pt x="675012" y="228941"/>
                </a:lnTo>
                <a:lnTo>
                  <a:pt x="667658" y="238061"/>
                </a:lnTo>
                <a:lnTo>
                  <a:pt x="665876" y="249943"/>
                </a:lnTo>
                <a:lnTo>
                  <a:pt x="670547" y="261874"/>
                </a:lnTo>
                <a:lnTo>
                  <a:pt x="676607" y="268124"/>
                </a:lnTo>
                <a:lnTo>
                  <a:pt x="684168" y="272446"/>
                </a:lnTo>
                <a:lnTo>
                  <a:pt x="692728" y="274911"/>
                </a:lnTo>
                <a:lnTo>
                  <a:pt x="701789" y="275590"/>
                </a:lnTo>
                <a:lnTo>
                  <a:pt x="723442" y="269494"/>
                </a:lnTo>
                <a:lnTo>
                  <a:pt x="738428" y="254635"/>
                </a:lnTo>
                <a:lnTo>
                  <a:pt x="742540" y="247142"/>
                </a:lnTo>
                <a:lnTo>
                  <a:pt x="724141" y="247142"/>
                </a:lnTo>
                <a:lnTo>
                  <a:pt x="713846" y="244157"/>
                </a:lnTo>
                <a:lnTo>
                  <a:pt x="706361" y="236601"/>
                </a:lnTo>
                <a:lnTo>
                  <a:pt x="698583" y="228941"/>
                </a:lnTo>
                <a:lnTo>
                  <a:pt x="698776" y="228941"/>
                </a:lnTo>
                <a:lnTo>
                  <a:pt x="687057" y="225298"/>
                </a:lnTo>
                <a:close/>
              </a:path>
              <a:path w="840740" h="275589">
                <a:moveTo>
                  <a:pt x="749541" y="73152"/>
                </a:moveTo>
                <a:lnTo>
                  <a:pt x="662927" y="73152"/>
                </a:lnTo>
                <a:lnTo>
                  <a:pt x="662927" y="80772"/>
                </a:lnTo>
                <a:lnTo>
                  <a:pt x="672198" y="86133"/>
                </a:lnTo>
                <a:lnTo>
                  <a:pt x="679435" y="93853"/>
                </a:lnTo>
                <a:lnTo>
                  <a:pt x="684930" y="102381"/>
                </a:lnTo>
                <a:lnTo>
                  <a:pt x="689343" y="110744"/>
                </a:lnTo>
                <a:lnTo>
                  <a:pt x="741667" y="212344"/>
                </a:lnTo>
                <a:lnTo>
                  <a:pt x="740286" y="225103"/>
                </a:lnTo>
                <a:lnTo>
                  <a:pt x="736523" y="236124"/>
                </a:lnTo>
                <a:lnTo>
                  <a:pt x="730951" y="243955"/>
                </a:lnTo>
                <a:lnTo>
                  <a:pt x="724141" y="247142"/>
                </a:lnTo>
                <a:lnTo>
                  <a:pt x="742540" y="247142"/>
                </a:lnTo>
                <a:lnTo>
                  <a:pt x="749509" y="234442"/>
                </a:lnTo>
                <a:lnTo>
                  <a:pt x="759447" y="212344"/>
                </a:lnTo>
                <a:lnTo>
                  <a:pt x="780050" y="168656"/>
                </a:lnTo>
                <a:lnTo>
                  <a:pt x="769861" y="168656"/>
                </a:lnTo>
                <a:lnTo>
                  <a:pt x="739127" y="113538"/>
                </a:lnTo>
                <a:lnTo>
                  <a:pt x="736611" y="105525"/>
                </a:lnTo>
                <a:lnTo>
                  <a:pt x="736904" y="95916"/>
                </a:lnTo>
                <a:lnTo>
                  <a:pt x="740913" y="86927"/>
                </a:lnTo>
                <a:lnTo>
                  <a:pt x="749541" y="80772"/>
                </a:lnTo>
                <a:lnTo>
                  <a:pt x="749541" y="73152"/>
                </a:lnTo>
                <a:close/>
              </a:path>
              <a:path w="840740" h="275589">
                <a:moveTo>
                  <a:pt x="635902" y="79502"/>
                </a:moveTo>
                <a:lnTo>
                  <a:pt x="591311" y="79502"/>
                </a:lnTo>
                <a:lnTo>
                  <a:pt x="600511" y="83875"/>
                </a:lnTo>
                <a:lnTo>
                  <a:pt x="604900" y="94297"/>
                </a:lnTo>
                <a:lnTo>
                  <a:pt x="606242" y="106719"/>
                </a:lnTo>
                <a:lnTo>
                  <a:pt x="606297" y="118364"/>
                </a:lnTo>
                <a:lnTo>
                  <a:pt x="577508" y="122749"/>
                </a:lnTo>
                <a:lnTo>
                  <a:pt x="549909" y="133064"/>
                </a:lnTo>
                <a:lnTo>
                  <a:pt x="529359" y="150760"/>
                </a:lnTo>
                <a:lnTo>
                  <a:pt x="521715" y="177292"/>
                </a:lnTo>
                <a:lnTo>
                  <a:pt x="525529" y="193377"/>
                </a:lnTo>
                <a:lnTo>
                  <a:pt x="534892" y="204247"/>
                </a:lnTo>
                <a:lnTo>
                  <a:pt x="548397" y="210403"/>
                </a:lnTo>
                <a:lnTo>
                  <a:pt x="564641" y="212344"/>
                </a:lnTo>
                <a:lnTo>
                  <a:pt x="576218" y="211494"/>
                </a:lnTo>
                <a:lnTo>
                  <a:pt x="587343" y="208788"/>
                </a:lnTo>
                <a:lnTo>
                  <a:pt x="597467" y="203985"/>
                </a:lnTo>
                <a:lnTo>
                  <a:pt x="606043" y="196850"/>
                </a:lnTo>
                <a:lnTo>
                  <a:pt x="671067" y="196850"/>
                </a:lnTo>
                <a:lnTo>
                  <a:pt x="671067" y="195834"/>
                </a:lnTo>
                <a:lnTo>
                  <a:pt x="663241" y="194246"/>
                </a:lnTo>
                <a:lnTo>
                  <a:pt x="661086" y="192532"/>
                </a:lnTo>
                <a:lnTo>
                  <a:pt x="589025" y="192532"/>
                </a:lnTo>
                <a:lnTo>
                  <a:pt x="581278" y="190583"/>
                </a:lnTo>
                <a:lnTo>
                  <a:pt x="575627" y="185324"/>
                </a:lnTo>
                <a:lnTo>
                  <a:pt x="572166" y="177637"/>
                </a:lnTo>
                <a:lnTo>
                  <a:pt x="571024" y="168656"/>
                </a:lnTo>
                <a:lnTo>
                  <a:pt x="570991" y="168402"/>
                </a:lnTo>
                <a:lnTo>
                  <a:pt x="573901" y="153336"/>
                </a:lnTo>
                <a:lnTo>
                  <a:pt x="581691" y="141795"/>
                </a:lnTo>
                <a:lnTo>
                  <a:pt x="592959" y="133397"/>
                </a:lnTo>
                <a:lnTo>
                  <a:pt x="606297" y="127762"/>
                </a:lnTo>
                <a:lnTo>
                  <a:pt x="652525" y="127762"/>
                </a:lnTo>
                <a:lnTo>
                  <a:pt x="652461" y="110744"/>
                </a:lnTo>
                <a:lnTo>
                  <a:pt x="647172" y="90019"/>
                </a:lnTo>
                <a:lnTo>
                  <a:pt x="635902" y="79502"/>
                </a:lnTo>
                <a:close/>
              </a:path>
              <a:path w="840740" h="275589">
                <a:moveTo>
                  <a:pt x="671067" y="196850"/>
                </a:moveTo>
                <a:lnTo>
                  <a:pt x="606043" y="196850"/>
                </a:lnTo>
                <a:lnTo>
                  <a:pt x="606043" y="207010"/>
                </a:lnTo>
                <a:lnTo>
                  <a:pt x="609599" y="212344"/>
                </a:lnTo>
                <a:lnTo>
                  <a:pt x="671067" y="204724"/>
                </a:lnTo>
                <a:lnTo>
                  <a:pt x="671067" y="196850"/>
                </a:lnTo>
                <a:close/>
              </a:path>
              <a:path w="840740" h="275589">
                <a:moveTo>
                  <a:pt x="652525" y="127762"/>
                </a:moveTo>
                <a:lnTo>
                  <a:pt x="606297" y="127762"/>
                </a:lnTo>
                <a:lnTo>
                  <a:pt x="606197" y="150760"/>
                </a:lnTo>
                <a:lnTo>
                  <a:pt x="606101" y="168402"/>
                </a:lnTo>
                <a:lnTo>
                  <a:pt x="606043" y="185928"/>
                </a:lnTo>
                <a:lnTo>
                  <a:pt x="601471" y="190246"/>
                </a:lnTo>
                <a:lnTo>
                  <a:pt x="595883" y="192532"/>
                </a:lnTo>
                <a:lnTo>
                  <a:pt x="661086" y="192532"/>
                </a:lnTo>
                <a:lnTo>
                  <a:pt x="657415" y="189611"/>
                </a:lnTo>
                <a:lnTo>
                  <a:pt x="653780" y="182689"/>
                </a:lnTo>
                <a:lnTo>
                  <a:pt x="652525" y="174244"/>
                </a:lnTo>
                <a:lnTo>
                  <a:pt x="652525" y="127762"/>
                </a:lnTo>
                <a:close/>
              </a:path>
              <a:path w="840740" h="275589">
                <a:moveTo>
                  <a:pt x="840727" y="73152"/>
                </a:moveTo>
                <a:lnTo>
                  <a:pt x="779259" y="73152"/>
                </a:lnTo>
                <a:lnTo>
                  <a:pt x="779259" y="80772"/>
                </a:lnTo>
                <a:lnTo>
                  <a:pt x="787851" y="86431"/>
                </a:lnTo>
                <a:lnTo>
                  <a:pt x="793134" y="95567"/>
                </a:lnTo>
                <a:lnTo>
                  <a:pt x="794650" y="106719"/>
                </a:lnTo>
                <a:lnTo>
                  <a:pt x="791959" y="118364"/>
                </a:lnTo>
                <a:lnTo>
                  <a:pt x="769972" y="168402"/>
                </a:lnTo>
                <a:lnTo>
                  <a:pt x="769861" y="168656"/>
                </a:lnTo>
                <a:lnTo>
                  <a:pt x="780050" y="168656"/>
                </a:lnTo>
                <a:lnTo>
                  <a:pt x="801611" y="122936"/>
                </a:lnTo>
                <a:lnTo>
                  <a:pt x="810464" y="106719"/>
                </a:lnTo>
                <a:lnTo>
                  <a:pt x="820121" y="93853"/>
                </a:lnTo>
                <a:lnTo>
                  <a:pt x="830293" y="85002"/>
                </a:lnTo>
                <a:lnTo>
                  <a:pt x="840727" y="80772"/>
                </a:lnTo>
                <a:lnTo>
                  <a:pt x="840727" y="73152"/>
                </a:lnTo>
                <a:close/>
              </a:path>
              <a:path w="840740" h="275589">
                <a:moveTo>
                  <a:pt x="593343" y="69088"/>
                </a:moveTo>
                <a:lnTo>
                  <a:pt x="574008" y="70286"/>
                </a:lnTo>
                <a:lnTo>
                  <a:pt x="552957" y="75057"/>
                </a:lnTo>
                <a:lnTo>
                  <a:pt x="535908" y="85161"/>
                </a:lnTo>
                <a:lnTo>
                  <a:pt x="528578" y="102381"/>
                </a:lnTo>
                <a:lnTo>
                  <a:pt x="530129" y="109759"/>
                </a:lnTo>
                <a:lnTo>
                  <a:pt x="534542" y="115633"/>
                </a:lnTo>
                <a:lnTo>
                  <a:pt x="540861" y="119507"/>
                </a:lnTo>
                <a:lnTo>
                  <a:pt x="548131" y="120904"/>
                </a:lnTo>
                <a:lnTo>
                  <a:pt x="563915" y="114434"/>
                </a:lnTo>
                <a:lnTo>
                  <a:pt x="572484" y="100203"/>
                </a:lnTo>
                <a:lnTo>
                  <a:pt x="579589" y="86133"/>
                </a:lnTo>
                <a:lnTo>
                  <a:pt x="579671" y="85971"/>
                </a:lnTo>
                <a:lnTo>
                  <a:pt x="591311" y="79502"/>
                </a:lnTo>
                <a:lnTo>
                  <a:pt x="635902" y="79502"/>
                </a:lnTo>
                <a:lnTo>
                  <a:pt x="633317" y="77089"/>
                </a:lnTo>
                <a:lnTo>
                  <a:pt x="614271" y="70635"/>
                </a:lnTo>
                <a:lnTo>
                  <a:pt x="59334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01356" y="245745"/>
            <a:ext cx="1524001" cy="1519555"/>
          </a:xfrm>
          <a:prstGeom prst="rect">
            <a:avLst/>
          </a:prstGeom>
        </p:spPr>
      </p:pic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121119"/>
              </p:ext>
            </p:extLst>
          </p:nvPr>
        </p:nvGraphicFramePr>
        <p:xfrm>
          <a:off x="430665" y="2660650"/>
          <a:ext cx="15170492" cy="6381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64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670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71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MAIN ONE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 meat option)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Breaded Chicken Fillet with Egg Noodles &amp; Sweet Chilli Sauce</a:t>
                      </a: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US" sz="14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 Beef Burger, Lettuce, Tomato, Red Onion with Mayo &amp; Seasoned Wedges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Pork Sausages, Creamy Mash with Garden Peas &amp; Gravy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 Chicken Curry with Steamed Rice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GLUTEN FREE</a:t>
                      </a:r>
                      <a:endParaRPr sz="1400" b="1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Trio of Breaded Fishfingers with Chips &amp; Beans</a:t>
                      </a:r>
                      <a:endParaRPr sz="1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MAIN TWO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(meat free option)</a:t>
                      </a:r>
                      <a:endParaRPr lang="en-GB" sz="120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Vegetarian Chilli Con Carne with Steamed Rice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Piri Piri NO Chicken Thigh with Rice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b="1" dirty="0">
                          <a:latin typeface="Arial"/>
                          <a:cs typeface="Arial"/>
                        </a:rPr>
                        <a:t>GLUTEN FREE</a:t>
                      </a:r>
                      <a:endParaRPr sz="1400" b="1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Quorn Fillet, Creamy Mash with Garden Peas &amp; Gravy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Potato, Leek &amp; Cheddar Slice with A Vegetable Medley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Mac &amp; Cheese Pot with Garlic Bread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4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5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Pasta with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Fresh Tomato &amp; Basil Sauce,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Sprinkled with  Cheese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2.00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Pasta with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Fresh Tomato &amp; Basil Sauce Sprinkled with Cheese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Pasta with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Fresh Tomato &amp; Basil Sauce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Sprinkled with Cheese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Pasta with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Fresh Tomato &amp; Basil Sauce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Sprinkled with Cheese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Pasta with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Fresh Tomato &amp; Basil Sauce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Sprinkled with Cheese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  <a:endParaRPr lang="en-US" sz="1600" b="1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2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Daily Halal Meat Panini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2.20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Daily Halal Meat Panini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2.20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Daily Halal Meat Panini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2.20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Daily Halal Meat Panini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2.20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Daily Halal Meat Panini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2.20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lang="en-GB"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lang="en-GB"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 THE GO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 Lemon &amp; Herb Chicken Thigh with Savoury Rice &amp; Salal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GB" sz="1400" b="1" dirty="0">
                          <a:latin typeface="Arial"/>
                          <a:cs typeface="Arial"/>
                        </a:rPr>
                        <a:t>GLUTEN FREE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Korean BBQ Chicken &amp; Rice Pot</a:t>
                      </a:r>
                      <a:endParaRPr lang="en-US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 Chipotle Shredded Chicken Taco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Half Chicken Tikka Kathi Roll with Salad &amp; Mint Yoghurt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 Piri </a:t>
                      </a:r>
                      <a:r>
                        <a:rPr lang="en-GB" sz="1400" dirty="0" err="1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Piri</a:t>
                      </a: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Chicken, Lemon Rice, Coleslaw &amp; Piri </a:t>
                      </a:r>
                      <a:r>
                        <a:rPr lang="en-GB" sz="1400" dirty="0" err="1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Piri</a:t>
                      </a: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Mayo</a:t>
                      </a:r>
                      <a:endParaRPr lang="en-US" dirty="0"/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58347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Chocolate Chip Cookie or Mousse Pot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0.85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Chocolate Chip Cookie or Mousse Pot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£0.85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Chocolate Chip Cookie or Mousse Pot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0.85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Chocolate Chip Cookie or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Mousse Pot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0.85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Chocolate Chip Cookie or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Mousse Pot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0.85</a:t>
                      </a: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5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F6D74168-0165-7BE3-1894-CC25DECDA60C}"/>
              </a:ext>
            </a:extLst>
          </p:cNvPr>
          <p:cNvSpPr txBox="1"/>
          <p:nvPr/>
        </p:nvSpPr>
        <p:spPr>
          <a:xfrm>
            <a:off x="361156" y="1038225"/>
            <a:ext cx="159258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b="1" dirty="0">
                <a:solidFill>
                  <a:srgbClr val="1E4341"/>
                </a:solidFill>
                <a:latin typeface="Century Gothic"/>
                <a:cs typeface="Arial"/>
              </a:rPr>
              <a:t>Week Two Commences – 1</a:t>
            </a:r>
            <a:r>
              <a:rPr lang="en-GB" sz="3600" b="1" baseline="30000" dirty="0">
                <a:solidFill>
                  <a:srgbClr val="1E4341"/>
                </a:solidFill>
                <a:latin typeface="Century Gothic"/>
                <a:cs typeface="Arial"/>
              </a:rPr>
              <a:t>st</a:t>
            </a:r>
            <a:r>
              <a:rPr lang="en-GB" sz="3600" b="1" dirty="0">
                <a:solidFill>
                  <a:srgbClr val="1E4341"/>
                </a:solidFill>
                <a:latin typeface="Century Gothic"/>
                <a:cs typeface="Arial"/>
              </a:rPr>
              <a:t> October, 21</a:t>
            </a:r>
            <a:r>
              <a:rPr lang="en-GB" sz="3600" b="1" baseline="30000" dirty="0">
                <a:solidFill>
                  <a:srgbClr val="1E4341"/>
                </a:solidFill>
                <a:latin typeface="Century Gothic"/>
                <a:cs typeface="Arial"/>
              </a:rPr>
              <a:t>st </a:t>
            </a:r>
            <a:r>
              <a:rPr lang="en-GB" sz="3600" b="1" dirty="0">
                <a:solidFill>
                  <a:srgbClr val="1E4341"/>
                </a:solidFill>
                <a:latin typeface="Century Gothic"/>
                <a:cs typeface="Arial"/>
              </a:rPr>
              <a:t>October, 11</a:t>
            </a:r>
            <a:r>
              <a:rPr lang="en-GB" sz="3600" b="1" baseline="30000" dirty="0">
                <a:solidFill>
                  <a:srgbClr val="1E4341"/>
                </a:solidFill>
                <a:latin typeface="Century Gothic"/>
                <a:cs typeface="Arial"/>
              </a:rPr>
              <a:t>th</a:t>
            </a:r>
            <a:r>
              <a:rPr lang="en-GB" sz="3600" b="1" dirty="0">
                <a:solidFill>
                  <a:srgbClr val="1E4341"/>
                </a:solidFill>
                <a:latin typeface="Century Gothic"/>
                <a:cs typeface="Arial"/>
              </a:rPr>
              <a:t> November</a:t>
            </a:r>
          </a:p>
        </p:txBody>
      </p:sp>
      <p:pic>
        <p:nvPicPr>
          <p:cNvPr id="14" name="Picture 1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733AD18-FC49-C4D2-76CA-B8641E71AEC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6" t="32662" r="19914" b="31934"/>
          <a:stretch/>
        </p:blipFill>
        <p:spPr>
          <a:xfrm>
            <a:off x="589755" y="4884865"/>
            <a:ext cx="1683091" cy="553016"/>
          </a:xfrm>
          <a:prstGeom prst="rect">
            <a:avLst/>
          </a:prstGeom>
        </p:spPr>
      </p:pic>
      <p:pic>
        <p:nvPicPr>
          <p:cNvPr id="20" name="Picture 19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C84CCFD-E472-AFA1-9D96-AC5FCF23515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58" t="24345" r="27636" b="22649"/>
          <a:stretch/>
        </p:blipFill>
        <p:spPr>
          <a:xfrm>
            <a:off x="755260" y="6822466"/>
            <a:ext cx="1411335" cy="934974"/>
          </a:xfrm>
          <a:prstGeom prst="rect">
            <a:avLst/>
          </a:prstGeom>
        </p:spPr>
      </p:pic>
      <p:pic>
        <p:nvPicPr>
          <p:cNvPr id="24" name="Picture 2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2F0FA8DC-8EF0-B815-0FDE-47DFECEC784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91" t="25275" r="36248" b="25346"/>
          <a:stretch/>
        </p:blipFill>
        <p:spPr>
          <a:xfrm>
            <a:off x="964025" y="8063700"/>
            <a:ext cx="934550" cy="935059"/>
          </a:xfrm>
          <a:prstGeom prst="rect">
            <a:avLst/>
          </a:prstGeom>
        </p:spPr>
      </p:pic>
      <p:sp>
        <p:nvSpPr>
          <p:cNvPr id="25" name="object 3">
            <a:extLst>
              <a:ext uri="{FF2B5EF4-FFF2-40B4-BE49-F238E27FC236}">
                <a16:creationId xmlns:a16="http://schemas.microsoft.com/office/drawing/2014/main" id="{6EB2026E-70C0-1C47-6627-099D9771DEA3}"/>
              </a:ext>
            </a:extLst>
          </p:cNvPr>
          <p:cNvSpPr/>
          <p:nvPr/>
        </p:nvSpPr>
        <p:spPr>
          <a:xfrm>
            <a:off x="430666" y="9226975"/>
            <a:ext cx="9074490" cy="1055348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5DDEF40-02CF-EB2D-B76D-A1D49D408252}"/>
              </a:ext>
            </a:extLst>
          </p:cNvPr>
          <p:cNvSpPr txBox="1"/>
          <p:nvPr/>
        </p:nvSpPr>
        <p:spPr>
          <a:xfrm>
            <a:off x="513556" y="9533235"/>
            <a:ext cx="9525000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AVAILABLE </a:t>
            </a:r>
            <a:r>
              <a:rPr lang="en-GB" sz="2400" b="1" dirty="0" err="1">
                <a:solidFill>
                  <a:schemeClr val="bg1"/>
                </a:solidFill>
              </a:rPr>
              <a:t>DAILY:</a:t>
            </a:r>
            <a:r>
              <a:rPr lang="en-GB" dirty="0" err="1">
                <a:solidFill>
                  <a:schemeClr val="bg1"/>
                </a:solidFill>
              </a:rPr>
              <a:t>Gluten</a:t>
            </a:r>
            <a:r>
              <a:rPr lang="en-GB" b="1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Free Baked Potato with Cheese &amp; Beans £1.65,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 Vegetable Portion £1.00  12oz Salad £1.70 Protein Pots £1.00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27" name="object 3">
            <a:extLst>
              <a:ext uri="{FF2B5EF4-FFF2-40B4-BE49-F238E27FC236}">
                <a16:creationId xmlns:a16="http://schemas.microsoft.com/office/drawing/2014/main" id="{FE07BCF6-D5F8-8062-1475-EBF2B4551E40}"/>
              </a:ext>
            </a:extLst>
          </p:cNvPr>
          <p:cNvSpPr/>
          <p:nvPr/>
        </p:nvSpPr>
        <p:spPr>
          <a:xfrm>
            <a:off x="15788530" y="2660650"/>
            <a:ext cx="2936827" cy="6419850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EDA9F0C-BAF8-9C3F-AA2F-13920E78E067}"/>
              </a:ext>
            </a:extLst>
          </p:cNvPr>
          <p:cNvSpPr txBox="1"/>
          <p:nvPr/>
        </p:nvSpPr>
        <p:spPr>
          <a:xfrm>
            <a:off x="15902830" y="2751188"/>
            <a:ext cx="270822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>
                <a:solidFill>
                  <a:schemeClr val="bg1"/>
                </a:solidFill>
              </a:rPr>
              <a:t>MEAL</a:t>
            </a:r>
          </a:p>
          <a:p>
            <a:pPr algn="ctr"/>
            <a:r>
              <a:rPr lang="en-GB" sz="6000" b="1" dirty="0">
                <a:solidFill>
                  <a:schemeClr val="bg1"/>
                </a:solidFill>
              </a:rPr>
              <a:t>DEAL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</a:rPr>
              <a:t>available daily</a:t>
            </a:r>
          </a:p>
          <a:p>
            <a:pPr algn="ctr"/>
            <a:endParaRPr lang="en-GB" sz="2000" dirty="0">
              <a:solidFill>
                <a:schemeClr val="bg1"/>
              </a:solidFill>
            </a:endParaRP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Main One </a:t>
            </a: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or</a:t>
            </a: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Main Two</a:t>
            </a: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Or</a:t>
            </a: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Social Feast</a:t>
            </a:r>
          </a:p>
          <a:p>
            <a:pPr algn="ctr"/>
            <a:endParaRPr lang="en-GB" sz="2000" dirty="0">
              <a:solidFill>
                <a:schemeClr val="bg1"/>
              </a:solidFill>
            </a:endParaRP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with a cookie or jelly</a:t>
            </a:r>
          </a:p>
          <a:p>
            <a:pPr algn="ctr"/>
            <a:endParaRPr lang="en-GB" sz="2000" dirty="0">
              <a:solidFill>
                <a:schemeClr val="bg1"/>
              </a:solidFill>
            </a:endParaRPr>
          </a:p>
          <a:p>
            <a:pPr algn="ctr"/>
            <a:r>
              <a:rPr lang="en-GB" sz="3600" b="1" dirty="0">
                <a:solidFill>
                  <a:schemeClr val="bg1"/>
                </a:solidFill>
              </a:rPr>
              <a:t>£2.50</a:t>
            </a:r>
            <a:endParaRPr lang="en-GB" sz="4400" b="1" dirty="0">
              <a:solidFill>
                <a:schemeClr val="bg1"/>
              </a:solidFill>
            </a:endParaRPr>
          </a:p>
        </p:txBody>
      </p:sp>
      <p:sp>
        <p:nvSpPr>
          <p:cNvPr id="29" name="object 3">
            <a:extLst>
              <a:ext uri="{FF2B5EF4-FFF2-40B4-BE49-F238E27FC236}">
                <a16:creationId xmlns:a16="http://schemas.microsoft.com/office/drawing/2014/main" id="{E83E54D3-97FF-AC3A-9F10-5C6A0662F4BE}"/>
              </a:ext>
            </a:extLst>
          </p:cNvPr>
          <p:cNvSpPr/>
          <p:nvPr/>
        </p:nvSpPr>
        <p:spPr>
          <a:xfrm>
            <a:off x="9650867" y="9226973"/>
            <a:ext cx="9074490" cy="1055347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E28B050-8B11-924B-09A1-3064F05A63AA}"/>
              </a:ext>
            </a:extLst>
          </p:cNvPr>
          <p:cNvSpPr txBox="1"/>
          <p:nvPr/>
        </p:nvSpPr>
        <p:spPr>
          <a:xfrm>
            <a:off x="9696926" y="9309100"/>
            <a:ext cx="888272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ALLERGIES, </a:t>
            </a:r>
            <a:r>
              <a:rPr lang="en-GB" sz="1900" dirty="0">
                <a:solidFill>
                  <a:schemeClr val="bg1"/>
                </a:solidFill>
              </a:rPr>
              <a:t>Please speak to a member of our team if you have an allergy &amp; need to know what’s in our food so we can advise you on your available choices</a:t>
            </a:r>
            <a:r>
              <a:rPr lang="en-GB" dirty="0">
                <a:solidFill>
                  <a:schemeClr val="bg1"/>
                </a:solidFill>
              </a:rPr>
              <a:t>.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13" name="Picture 1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C793CD21-2254-D7B1-515F-011D695718F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6" t="32662" r="19914" b="31934"/>
          <a:stretch/>
        </p:blipFill>
        <p:spPr>
          <a:xfrm>
            <a:off x="483504" y="5872541"/>
            <a:ext cx="1683091" cy="55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162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19010312" cy="2070100"/>
          </a:xfrm>
          <a:custGeom>
            <a:avLst/>
            <a:gdLst/>
            <a:ahLst/>
            <a:cxnLst/>
            <a:rect l="l" t="t" r="r" b="b"/>
            <a:pathLst>
              <a:path w="15120619" h="2548890">
                <a:moveTo>
                  <a:pt x="15120010" y="0"/>
                </a:moveTo>
                <a:lnTo>
                  <a:pt x="0" y="0"/>
                </a:lnTo>
                <a:lnTo>
                  <a:pt x="0" y="2548801"/>
                </a:lnTo>
                <a:lnTo>
                  <a:pt x="15120010" y="2548801"/>
                </a:lnTo>
                <a:lnTo>
                  <a:pt x="15120010" y="0"/>
                </a:lnTo>
                <a:close/>
              </a:path>
            </a:pathLst>
          </a:custGeom>
          <a:solidFill>
            <a:srgbClr val="F4C2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10375900"/>
            <a:ext cx="19010312" cy="316344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F4C2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1156" y="317500"/>
            <a:ext cx="6024880" cy="873125"/>
          </a:xfrm>
          <a:custGeom>
            <a:avLst/>
            <a:gdLst/>
            <a:ahLst/>
            <a:cxnLst/>
            <a:rect l="l" t="t" r="r" b="b"/>
            <a:pathLst>
              <a:path w="6024880" h="873125">
                <a:moveTo>
                  <a:pt x="1161110" y="218859"/>
                </a:moveTo>
                <a:lnTo>
                  <a:pt x="1108666" y="222746"/>
                </a:lnTo>
                <a:lnTo>
                  <a:pt x="1062021" y="234262"/>
                </a:lnTo>
                <a:lnTo>
                  <a:pt x="1021543" y="253189"/>
                </a:lnTo>
                <a:lnTo>
                  <a:pt x="987601" y="279312"/>
                </a:lnTo>
                <a:lnTo>
                  <a:pt x="960561" y="312413"/>
                </a:lnTo>
                <a:lnTo>
                  <a:pt x="940791" y="352273"/>
                </a:lnTo>
                <a:lnTo>
                  <a:pt x="928660" y="398678"/>
                </a:lnTo>
                <a:lnTo>
                  <a:pt x="924534" y="451408"/>
                </a:lnTo>
                <a:lnTo>
                  <a:pt x="928473" y="500918"/>
                </a:lnTo>
                <a:lnTo>
                  <a:pt x="940049" y="544836"/>
                </a:lnTo>
                <a:lnTo>
                  <a:pt x="958905" y="582851"/>
                </a:lnTo>
                <a:lnTo>
                  <a:pt x="984683" y="614653"/>
                </a:lnTo>
                <a:lnTo>
                  <a:pt x="1017024" y="639929"/>
                </a:lnTo>
                <a:lnTo>
                  <a:pt x="1055570" y="658368"/>
                </a:lnTo>
                <a:lnTo>
                  <a:pt x="1099963" y="669660"/>
                </a:lnTo>
                <a:lnTo>
                  <a:pt x="1149845" y="673493"/>
                </a:lnTo>
                <a:lnTo>
                  <a:pt x="1195680" y="669431"/>
                </a:lnTo>
                <a:lnTo>
                  <a:pt x="1240783" y="657220"/>
                </a:lnTo>
                <a:lnTo>
                  <a:pt x="1282682" y="636819"/>
                </a:lnTo>
                <a:lnTo>
                  <a:pt x="1318903" y="608191"/>
                </a:lnTo>
                <a:lnTo>
                  <a:pt x="1330441" y="593026"/>
                </a:lnTo>
                <a:lnTo>
                  <a:pt x="1219847" y="593026"/>
                </a:lnTo>
                <a:lnTo>
                  <a:pt x="1170297" y="586466"/>
                </a:lnTo>
                <a:lnTo>
                  <a:pt x="1132837" y="567970"/>
                </a:lnTo>
                <a:lnTo>
                  <a:pt x="1106232" y="539317"/>
                </a:lnTo>
                <a:lnTo>
                  <a:pt x="1089246" y="502283"/>
                </a:lnTo>
                <a:lnTo>
                  <a:pt x="1080643" y="458647"/>
                </a:lnTo>
                <a:lnTo>
                  <a:pt x="1355826" y="432092"/>
                </a:lnTo>
                <a:lnTo>
                  <a:pt x="1355826" y="429679"/>
                </a:lnTo>
                <a:lnTo>
                  <a:pt x="1079030" y="429679"/>
                </a:lnTo>
                <a:lnTo>
                  <a:pt x="1079138" y="418414"/>
                </a:lnTo>
                <a:lnTo>
                  <a:pt x="1085339" y="339953"/>
                </a:lnTo>
                <a:lnTo>
                  <a:pt x="1098150" y="297937"/>
                </a:lnTo>
                <a:lnTo>
                  <a:pt x="1121775" y="266581"/>
                </a:lnTo>
                <a:lnTo>
                  <a:pt x="1159497" y="254266"/>
                </a:lnTo>
                <a:lnTo>
                  <a:pt x="1280006" y="254266"/>
                </a:lnTo>
                <a:lnTo>
                  <a:pt x="1253547" y="237729"/>
                </a:lnTo>
                <a:lnTo>
                  <a:pt x="1210656" y="223705"/>
                </a:lnTo>
                <a:lnTo>
                  <a:pt x="1161110" y="218859"/>
                </a:lnTo>
                <a:close/>
              </a:path>
              <a:path w="6024880" h="873125">
                <a:moveTo>
                  <a:pt x="295300" y="56324"/>
                </a:moveTo>
                <a:lnTo>
                  <a:pt x="0" y="56324"/>
                </a:lnTo>
                <a:lnTo>
                  <a:pt x="0" y="80467"/>
                </a:lnTo>
                <a:lnTo>
                  <a:pt x="29823" y="97565"/>
                </a:lnTo>
                <a:lnTo>
                  <a:pt x="53308" y="121905"/>
                </a:lnTo>
                <a:lnTo>
                  <a:pt x="71058" y="149263"/>
                </a:lnTo>
                <a:lnTo>
                  <a:pt x="83680" y="175412"/>
                </a:lnTo>
                <a:lnTo>
                  <a:pt x="290474" y="672680"/>
                </a:lnTo>
                <a:lnTo>
                  <a:pt x="346798" y="672680"/>
                </a:lnTo>
                <a:lnTo>
                  <a:pt x="415063" y="496468"/>
                </a:lnTo>
                <a:lnTo>
                  <a:pt x="380593" y="496468"/>
                </a:lnTo>
                <a:lnTo>
                  <a:pt x="249440" y="184264"/>
                </a:lnTo>
                <a:lnTo>
                  <a:pt x="245218" y="159119"/>
                </a:lnTo>
                <a:lnTo>
                  <a:pt x="245178" y="158880"/>
                </a:lnTo>
                <a:lnTo>
                  <a:pt x="250224" y="129146"/>
                </a:lnTo>
                <a:lnTo>
                  <a:pt x="250343" y="128441"/>
                </a:lnTo>
                <a:lnTo>
                  <a:pt x="266523" y="99964"/>
                </a:lnTo>
                <a:lnTo>
                  <a:pt x="295300" y="80467"/>
                </a:lnTo>
                <a:lnTo>
                  <a:pt x="295300" y="56324"/>
                </a:lnTo>
                <a:close/>
              </a:path>
              <a:path w="6024880" h="873125">
                <a:moveTo>
                  <a:pt x="648122" y="315417"/>
                </a:moveTo>
                <a:lnTo>
                  <a:pt x="485203" y="315417"/>
                </a:lnTo>
                <a:lnTo>
                  <a:pt x="634060" y="672680"/>
                </a:lnTo>
                <a:lnTo>
                  <a:pt x="690384" y="672680"/>
                </a:lnTo>
                <a:lnTo>
                  <a:pt x="758705" y="496468"/>
                </a:lnTo>
                <a:lnTo>
                  <a:pt x="724179" y="496468"/>
                </a:lnTo>
                <a:lnTo>
                  <a:pt x="648207" y="315620"/>
                </a:lnTo>
                <a:lnTo>
                  <a:pt x="648122" y="315417"/>
                </a:lnTo>
                <a:close/>
              </a:path>
              <a:path w="6024880" h="873125">
                <a:moveTo>
                  <a:pt x="1336522" y="551179"/>
                </a:moveTo>
                <a:lnTo>
                  <a:pt x="1311273" y="570277"/>
                </a:lnTo>
                <a:lnTo>
                  <a:pt x="1282404" y="583266"/>
                </a:lnTo>
                <a:lnTo>
                  <a:pt x="1251426" y="590674"/>
                </a:lnTo>
                <a:lnTo>
                  <a:pt x="1219847" y="593026"/>
                </a:lnTo>
                <a:lnTo>
                  <a:pt x="1330441" y="593026"/>
                </a:lnTo>
                <a:lnTo>
                  <a:pt x="1346974" y="571296"/>
                </a:lnTo>
                <a:lnTo>
                  <a:pt x="1336522" y="551179"/>
                </a:lnTo>
                <a:close/>
              </a:path>
              <a:path w="6024880" h="873125">
                <a:moveTo>
                  <a:pt x="640499" y="56324"/>
                </a:moveTo>
                <a:lnTo>
                  <a:pt x="343585" y="56324"/>
                </a:lnTo>
                <a:lnTo>
                  <a:pt x="343585" y="80467"/>
                </a:lnTo>
                <a:lnTo>
                  <a:pt x="373404" y="97565"/>
                </a:lnTo>
                <a:lnTo>
                  <a:pt x="396889" y="121905"/>
                </a:lnTo>
                <a:lnTo>
                  <a:pt x="414642" y="149263"/>
                </a:lnTo>
                <a:lnTo>
                  <a:pt x="427266" y="175412"/>
                </a:lnTo>
                <a:lnTo>
                  <a:pt x="466699" y="270357"/>
                </a:lnTo>
                <a:lnTo>
                  <a:pt x="380593" y="496468"/>
                </a:lnTo>
                <a:lnTo>
                  <a:pt x="415063" y="496468"/>
                </a:lnTo>
                <a:lnTo>
                  <a:pt x="485124" y="315620"/>
                </a:lnTo>
                <a:lnTo>
                  <a:pt x="485203" y="315417"/>
                </a:lnTo>
                <a:lnTo>
                  <a:pt x="648122" y="315417"/>
                </a:lnTo>
                <a:lnTo>
                  <a:pt x="593026" y="184264"/>
                </a:lnTo>
                <a:lnTo>
                  <a:pt x="588738" y="159119"/>
                </a:lnTo>
                <a:lnTo>
                  <a:pt x="593728" y="129146"/>
                </a:lnTo>
                <a:lnTo>
                  <a:pt x="609428" y="100982"/>
                </a:lnTo>
                <a:lnTo>
                  <a:pt x="637273" y="81267"/>
                </a:lnTo>
                <a:lnTo>
                  <a:pt x="638086" y="80467"/>
                </a:lnTo>
                <a:lnTo>
                  <a:pt x="640499" y="80467"/>
                </a:lnTo>
                <a:lnTo>
                  <a:pt x="640499" y="56324"/>
                </a:lnTo>
                <a:close/>
              </a:path>
              <a:path w="6024880" h="873125">
                <a:moveTo>
                  <a:pt x="984084" y="56324"/>
                </a:moveTo>
                <a:lnTo>
                  <a:pt x="782916" y="56324"/>
                </a:lnTo>
                <a:lnTo>
                  <a:pt x="782916" y="80467"/>
                </a:lnTo>
                <a:lnTo>
                  <a:pt x="811946" y="98619"/>
                </a:lnTo>
                <a:lnTo>
                  <a:pt x="832905" y="127938"/>
                </a:lnTo>
                <a:lnTo>
                  <a:pt x="842551" y="163293"/>
                </a:lnTo>
                <a:lnTo>
                  <a:pt x="837641" y="199555"/>
                </a:lnTo>
                <a:lnTo>
                  <a:pt x="724179" y="496468"/>
                </a:lnTo>
                <a:lnTo>
                  <a:pt x="758705" y="496468"/>
                </a:lnTo>
                <a:lnTo>
                  <a:pt x="868210" y="214033"/>
                </a:lnTo>
                <a:lnTo>
                  <a:pt x="891975" y="163631"/>
                </a:lnTo>
                <a:lnTo>
                  <a:pt x="920113" y="122808"/>
                </a:lnTo>
                <a:lnTo>
                  <a:pt x="951268" y="94207"/>
                </a:lnTo>
                <a:lnTo>
                  <a:pt x="984084" y="80467"/>
                </a:lnTo>
                <a:lnTo>
                  <a:pt x="984084" y="56324"/>
                </a:lnTo>
                <a:close/>
              </a:path>
              <a:path w="6024880" h="873125">
                <a:moveTo>
                  <a:pt x="1280006" y="254266"/>
                </a:moveTo>
                <a:lnTo>
                  <a:pt x="1159497" y="254266"/>
                </a:lnTo>
                <a:lnTo>
                  <a:pt x="1193369" y="272496"/>
                </a:lnTo>
                <a:lnTo>
                  <a:pt x="1211314" y="315417"/>
                </a:lnTo>
                <a:lnTo>
                  <a:pt x="1211399" y="315620"/>
                </a:lnTo>
                <a:lnTo>
                  <a:pt x="1218565" y="366287"/>
                </a:lnTo>
                <a:lnTo>
                  <a:pt x="1219847" y="407149"/>
                </a:lnTo>
                <a:lnTo>
                  <a:pt x="1079030" y="429679"/>
                </a:lnTo>
                <a:lnTo>
                  <a:pt x="1355826" y="429679"/>
                </a:lnTo>
                <a:lnTo>
                  <a:pt x="1355826" y="418414"/>
                </a:lnTo>
                <a:lnTo>
                  <a:pt x="1351500" y="370114"/>
                </a:lnTo>
                <a:lnTo>
                  <a:pt x="1338757" y="327122"/>
                </a:lnTo>
                <a:lnTo>
                  <a:pt x="1317949" y="290211"/>
                </a:lnTo>
                <a:lnTo>
                  <a:pt x="1289428" y="260156"/>
                </a:lnTo>
                <a:lnTo>
                  <a:pt x="1280006" y="254266"/>
                </a:lnTo>
                <a:close/>
              </a:path>
              <a:path w="6024880" h="873125">
                <a:moveTo>
                  <a:pt x="1625384" y="218859"/>
                </a:moveTo>
                <a:lnTo>
                  <a:pt x="1572940" y="222746"/>
                </a:lnTo>
                <a:lnTo>
                  <a:pt x="1526297" y="234262"/>
                </a:lnTo>
                <a:lnTo>
                  <a:pt x="1485821" y="253189"/>
                </a:lnTo>
                <a:lnTo>
                  <a:pt x="1451881" y="279312"/>
                </a:lnTo>
                <a:lnTo>
                  <a:pt x="1424843" y="312413"/>
                </a:lnTo>
                <a:lnTo>
                  <a:pt x="1405076" y="352273"/>
                </a:lnTo>
                <a:lnTo>
                  <a:pt x="1392946" y="398678"/>
                </a:lnTo>
                <a:lnTo>
                  <a:pt x="1388821" y="451408"/>
                </a:lnTo>
                <a:lnTo>
                  <a:pt x="1392759" y="500918"/>
                </a:lnTo>
                <a:lnTo>
                  <a:pt x="1404335" y="544836"/>
                </a:lnTo>
                <a:lnTo>
                  <a:pt x="1423191" y="582851"/>
                </a:lnTo>
                <a:lnTo>
                  <a:pt x="1448968" y="614653"/>
                </a:lnTo>
                <a:lnTo>
                  <a:pt x="1481307" y="639929"/>
                </a:lnTo>
                <a:lnTo>
                  <a:pt x="1519851" y="658368"/>
                </a:lnTo>
                <a:lnTo>
                  <a:pt x="1564241" y="669660"/>
                </a:lnTo>
                <a:lnTo>
                  <a:pt x="1614119" y="673493"/>
                </a:lnTo>
                <a:lnTo>
                  <a:pt x="1659954" y="669431"/>
                </a:lnTo>
                <a:lnTo>
                  <a:pt x="1705058" y="657220"/>
                </a:lnTo>
                <a:lnTo>
                  <a:pt x="1746958" y="636819"/>
                </a:lnTo>
                <a:lnTo>
                  <a:pt x="1783183" y="608191"/>
                </a:lnTo>
                <a:lnTo>
                  <a:pt x="1794724" y="593026"/>
                </a:lnTo>
                <a:lnTo>
                  <a:pt x="1684121" y="593026"/>
                </a:lnTo>
                <a:lnTo>
                  <a:pt x="1634572" y="586466"/>
                </a:lnTo>
                <a:lnTo>
                  <a:pt x="1597115" y="567970"/>
                </a:lnTo>
                <a:lnTo>
                  <a:pt x="1570511" y="539317"/>
                </a:lnTo>
                <a:lnTo>
                  <a:pt x="1553524" y="502283"/>
                </a:lnTo>
                <a:lnTo>
                  <a:pt x="1544916" y="458647"/>
                </a:lnTo>
                <a:lnTo>
                  <a:pt x="1820100" y="432092"/>
                </a:lnTo>
                <a:lnTo>
                  <a:pt x="1820100" y="429679"/>
                </a:lnTo>
                <a:lnTo>
                  <a:pt x="1543304" y="429679"/>
                </a:lnTo>
                <a:lnTo>
                  <a:pt x="1543412" y="418414"/>
                </a:lnTo>
                <a:lnTo>
                  <a:pt x="1549613" y="339953"/>
                </a:lnTo>
                <a:lnTo>
                  <a:pt x="1562424" y="297937"/>
                </a:lnTo>
                <a:lnTo>
                  <a:pt x="1586049" y="266581"/>
                </a:lnTo>
                <a:lnTo>
                  <a:pt x="1623771" y="254266"/>
                </a:lnTo>
                <a:lnTo>
                  <a:pt x="1744285" y="254266"/>
                </a:lnTo>
                <a:lnTo>
                  <a:pt x="1717826" y="237729"/>
                </a:lnTo>
                <a:lnTo>
                  <a:pt x="1674934" y="223705"/>
                </a:lnTo>
                <a:lnTo>
                  <a:pt x="1625384" y="218859"/>
                </a:lnTo>
                <a:close/>
              </a:path>
              <a:path w="6024880" h="873125">
                <a:moveTo>
                  <a:pt x="1800796" y="551179"/>
                </a:moveTo>
                <a:lnTo>
                  <a:pt x="1775549" y="570277"/>
                </a:lnTo>
                <a:lnTo>
                  <a:pt x="1746683" y="583266"/>
                </a:lnTo>
                <a:lnTo>
                  <a:pt x="1715705" y="590674"/>
                </a:lnTo>
                <a:lnTo>
                  <a:pt x="1684121" y="593026"/>
                </a:lnTo>
                <a:lnTo>
                  <a:pt x="1794724" y="593026"/>
                </a:lnTo>
                <a:lnTo>
                  <a:pt x="1811261" y="571296"/>
                </a:lnTo>
                <a:lnTo>
                  <a:pt x="1800796" y="551179"/>
                </a:lnTo>
                <a:close/>
              </a:path>
              <a:path w="6024880" h="873125">
                <a:moveTo>
                  <a:pt x="1744285" y="254266"/>
                </a:moveTo>
                <a:lnTo>
                  <a:pt x="1623771" y="254266"/>
                </a:lnTo>
                <a:lnTo>
                  <a:pt x="1657643" y="272496"/>
                </a:lnTo>
                <a:lnTo>
                  <a:pt x="1675672" y="315620"/>
                </a:lnTo>
                <a:lnTo>
                  <a:pt x="1682839" y="366287"/>
                </a:lnTo>
                <a:lnTo>
                  <a:pt x="1684121" y="407149"/>
                </a:lnTo>
                <a:lnTo>
                  <a:pt x="1543304" y="429679"/>
                </a:lnTo>
                <a:lnTo>
                  <a:pt x="1820100" y="429679"/>
                </a:lnTo>
                <a:lnTo>
                  <a:pt x="1820100" y="418414"/>
                </a:lnTo>
                <a:lnTo>
                  <a:pt x="1815775" y="370114"/>
                </a:lnTo>
                <a:lnTo>
                  <a:pt x="1803033" y="327122"/>
                </a:lnTo>
                <a:lnTo>
                  <a:pt x="1782227" y="290211"/>
                </a:lnTo>
                <a:lnTo>
                  <a:pt x="1753708" y="260156"/>
                </a:lnTo>
                <a:lnTo>
                  <a:pt x="1744285" y="254266"/>
                </a:lnTo>
                <a:close/>
              </a:path>
              <a:path w="6024880" h="873125">
                <a:moveTo>
                  <a:pt x="2025294" y="0"/>
                </a:moveTo>
                <a:lnTo>
                  <a:pt x="1983481" y="20682"/>
                </a:lnTo>
                <a:lnTo>
                  <a:pt x="1933970" y="38120"/>
                </a:lnTo>
                <a:lnTo>
                  <a:pt x="1882042" y="50579"/>
                </a:lnTo>
                <a:lnTo>
                  <a:pt x="1832978" y="56324"/>
                </a:lnTo>
                <a:lnTo>
                  <a:pt x="1832978" y="80467"/>
                </a:lnTo>
                <a:lnTo>
                  <a:pt x="1864173" y="95992"/>
                </a:lnTo>
                <a:lnTo>
                  <a:pt x="1883371" y="126831"/>
                </a:lnTo>
                <a:lnTo>
                  <a:pt x="1893064" y="165667"/>
                </a:lnTo>
                <a:lnTo>
                  <a:pt x="1895741" y="205181"/>
                </a:lnTo>
                <a:lnTo>
                  <a:pt x="1895741" y="553592"/>
                </a:lnTo>
                <a:lnTo>
                  <a:pt x="1879447" y="606199"/>
                </a:lnTo>
                <a:lnTo>
                  <a:pt x="1832978" y="648538"/>
                </a:lnTo>
                <a:lnTo>
                  <a:pt x="1832978" y="672680"/>
                </a:lnTo>
                <a:lnTo>
                  <a:pt x="2103348" y="672680"/>
                </a:lnTo>
                <a:lnTo>
                  <a:pt x="2103348" y="648538"/>
                </a:lnTo>
                <a:lnTo>
                  <a:pt x="2077157" y="630082"/>
                </a:lnTo>
                <a:lnTo>
                  <a:pt x="2057985" y="606499"/>
                </a:lnTo>
                <a:lnTo>
                  <a:pt x="2046207" y="580199"/>
                </a:lnTo>
                <a:lnTo>
                  <a:pt x="2042198" y="553592"/>
                </a:lnTo>
                <a:lnTo>
                  <a:pt x="2042198" y="503707"/>
                </a:lnTo>
                <a:lnTo>
                  <a:pt x="2084143" y="460260"/>
                </a:lnTo>
                <a:lnTo>
                  <a:pt x="2042198" y="460260"/>
                </a:lnTo>
                <a:lnTo>
                  <a:pt x="2042373" y="362089"/>
                </a:lnTo>
                <a:lnTo>
                  <a:pt x="2042496" y="293295"/>
                </a:lnTo>
                <a:lnTo>
                  <a:pt x="2042606" y="231736"/>
                </a:lnTo>
                <a:lnTo>
                  <a:pt x="2042723" y="165667"/>
                </a:lnTo>
                <a:lnTo>
                  <a:pt x="2042848" y="95992"/>
                </a:lnTo>
                <a:lnTo>
                  <a:pt x="2042951" y="38120"/>
                </a:lnTo>
                <a:lnTo>
                  <a:pt x="2042998" y="12064"/>
                </a:lnTo>
                <a:lnTo>
                  <a:pt x="2025294" y="0"/>
                </a:lnTo>
                <a:close/>
              </a:path>
              <a:path w="6024880" h="873125">
                <a:moveTo>
                  <a:pt x="2227849" y="457034"/>
                </a:moveTo>
                <a:lnTo>
                  <a:pt x="2087257" y="457034"/>
                </a:lnTo>
                <a:lnTo>
                  <a:pt x="2141969" y="569683"/>
                </a:lnTo>
                <a:lnTo>
                  <a:pt x="2150430" y="592756"/>
                </a:lnTo>
                <a:lnTo>
                  <a:pt x="2151726" y="613035"/>
                </a:lnTo>
                <a:lnTo>
                  <a:pt x="2145930" y="631352"/>
                </a:lnTo>
                <a:lnTo>
                  <a:pt x="2133117" y="648538"/>
                </a:lnTo>
                <a:lnTo>
                  <a:pt x="2133117" y="672680"/>
                </a:lnTo>
                <a:lnTo>
                  <a:pt x="2360028" y="672680"/>
                </a:lnTo>
                <a:lnTo>
                  <a:pt x="2360028" y="648538"/>
                </a:lnTo>
                <a:lnTo>
                  <a:pt x="2337134" y="637540"/>
                </a:lnTo>
                <a:lnTo>
                  <a:pt x="2319293" y="622092"/>
                </a:lnTo>
                <a:lnTo>
                  <a:pt x="2301299" y="595929"/>
                </a:lnTo>
                <a:lnTo>
                  <a:pt x="2277948" y="552792"/>
                </a:lnTo>
                <a:lnTo>
                  <a:pt x="2227849" y="457034"/>
                </a:lnTo>
                <a:close/>
              </a:path>
              <a:path w="6024880" h="873125">
                <a:moveTo>
                  <a:pt x="2331059" y="231736"/>
                </a:moveTo>
                <a:lnTo>
                  <a:pt x="2138743" y="231736"/>
                </a:lnTo>
                <a:lnTo>
                  <a:pt x="2138743" y="255879"/>
                </a:lnTo>
                <a:lnTo>
                  <a:pt x="2157854" y="270061"/>
                </a:lnTo>
                <a:lnTo>
                  <a:pt x="2164294" y="293295"/>
                </a:lnTo>
                <a:lnTo>
                  <a:pt x="2157758" y="321961"/>
                </a:lnTo>
                <a:lnTo>
                  <a:pt x="2137943" y="352437"/>
                </a:lnTo>
                <a:lnTo>
                  <a:pt x="2042198" y="460260"/>
                </a:lnTo>
                <a:lnTo>
                  <a:pt x="2084143" y="460260"/>
                </a:lnTo>
                <a:lnTo>
                  <a:pt x="2087257" y="457034"/>
                </a:lnTo>
                <a:lnTo>
                  <a:pt x="2227849" y="457034"/>
                </a:lnTo>
                <a:lnTo>
                  <a:pt x="2178177" y="362089"/>
                </a:lnTo>
                <a:lnTo>
                  <a:pt x="2205801" y="336666"/>
                </a:lnTo>
                <a:lnTo>
                  <a:pt x="2246474" y="303550"/>
                </a:lnTo>
                <a:lnTo>
                  <a:pt x="2291219" y="273151"/>
                </a:lnTo>
                <a:lnTo>
                  <a:pt x="2331059" y="255879"/>
                </a:lnTo>
                <a:lnTo>
                  <a:pt x="2331059" y="231736"/>
                </a:lnTo>
                <a:close/>
              </a:path>
              <a:path w="6024880" h="873125">
                <a:moveTo>
                  <a:pt x="2567622" y="0"/>
                </a:moveTo>
                <a:lnTo>
                  <a:pt x="2525803" y="20682"/>
                </a:lnTo>
                <a:lnTo>
                  <a:pt x="2476293" y="38120"/>
                </a:lnTo>
                <a:lnTo>
                  <a:pt x="2424368" y="50579"/>
                </a:lnTo>
                <a:lnTo>
                  <a:pt x="2375306" y="56324"/>
                </a:lnTo>
                <a:lnTo>
                  <a:pt x="2375306" y="80467"/>
                </a:lnTo>
                <a:lnTo>
                  <a:pt x="2406501" y="95992"/>
                </a:lnTo>
                <a:lnTo>
                  <a:pt x="2425700" y="126831"/>
                </a:lnTo>
                <a:lnTo>
                  <a:pt x="2435392" y="165667"/>
                </a:lnTo>
                <a:lnTo>
                  <a:pt x="2438069" y="205181"/>
                </a:lnTo>
                <a:lnTo>
                  <a:pt x="2438069" y="553592"/>
                </a:lnTo>
                <a:lnTo>
                  <a:pt x="2433868" y="580199"/>
                </a:lnTo>
                <a:lnTo>
                  <a:pt x="2421775" y="606199"/>
                </a:lnTo>
                <a:lnTo>
                  <a:pt x="2402086" y="629745"/>
                </a:lnTo>
                <a:lnTo>
                  <a:pt x="2375306" y="648538"/>
                </a:lnTo>
                <a:lnTo>
                  <a:pt x="2375306" y="672680"/>
                </a:lnTo>
                <a:lnTo>
                  <a:pt x="2645676" y="672680"/>
                </a:lnTo>
                <a:lnTo>
                  <a:pt x="2645676" y="648538"/>
                </a:lnTo>
                <a:lnTo>
                  <a:pt x="2619483" y="630082"/>
                </a:lnTo>
                <a:lnTo>
                  <a:pt x="2600307" y="606499"/>
                </a:lnTo>
                <a:lnTo>
                  <a:pt x="2588524" y="580199"/>
                </a:lnTo>
                <a:lnTo>
                  <a:pt x="2584513" y="553592"/>
                </a:lnTo>
                <a:lnTo>
                  <a:pt x="2585036" y="205181"/>
                </a:lnTo>
                <a:lnTo>
                  <a:pt x="2585154" y="126831"/>
                </a:lnTo>
                <a:lnTo>
                  <a:pt x="2585268" y="50579"/>
                </a:lnTo>
                <a:lnTo>
                  <a:pt x="2585326" y="12064"/>
                </a:lnTo>
                <a:lnTo>
                  <a:pt x="2567622" y="0"/>
                </a:lnTo>
                <a:close/>
              </a:path>
              <a:path w="6024880" h="873125">
                <a:moveTo>
                  <a:pt x="2735783" y="713714"/>
                </a:moveTo>
                <a:lnTo>
                  <a:pt x="2697622" y="725256"/>
                </a:lnTo>
                <a:lnTo>
                  <a:pt x="2674324" y="754149"/>
                </a:lnTo>
                <a:lnTo>
                  <a:pt x="2668681" y="791794"/>
                </a:lnTo>
                <a:lnTo>
                  <a:pt x="2683484" y="829589"/>
                </a:lnTo>
                <a:lnTo>
                  <a:pt x="2702677" y="849393"/>
                </a:lnTo>
                <a:lnTo>
                  <a:pt x="2726626" y="863085"/>
                </a:lnTo>
                <a:lnTo>
                  <a:pt x="2753746" y="870890"/>
                </a:lnTo>
                <a:lnTo>
                  <a:pt x="2782455" y="873036"/>
                </a:lnTo>
                <a:lnTo>
                  <a:pt x="2830962" y="863782"/>
                </a:lnTo>
                <a:lnTo>
                  <a:pt x="2868787" y="840582"/>
                </a:lnTo>
                <a:lnTo>
                  <a:pt x="2898522" y="806653"/>
                </a:lnTo>
                <a:lnTo>
                  <a:pt x="2912405" y="782916"/>
                </a:lnTo>
                <a:lnTo>
                  <a:pt x="2853258" y="782916"/>
                </a:lnTo>
                <a:lnTo>
                  <a:pt x="2820645" y="773464"/>
                </a:lnTo>
                <a:lnTo>
                  <a:pt x="2796935" y="749525"/>
                </a:lnTo>
                <a:lnTo>
                  <a:pt x="2772017" y="724981"/>
                </a:lnTo>
                <a:lnTo>
                  <a:pt x="2735783" y="713714"/>
                </a:lnTo>
                <a:close/>
              </a:path>
              <a:path w="6024880" h="873125">
                <a:moveTo>
                  <a:pt x="2933725" y="231736"/>
                </a:moveTo>
                <a:lnTo>
                  <a:pt x="2659341" y="231736"/>
                </a:lnTo>
                <a:lnTo>
                  <a:pt x="2659341" y="255879"/>
                </a:lnTo>
                <a:lnTo>
                  <a:pt x="2688713" y="272863"/>
                </a:lnTo>
                <a:lnTo>
                  <a:pt x="2711445" y="297013"/>
                </a:lnTo>
                <a:lnTo>
                  <a:pt x="2729045" y="324332"/>
                </a:lnTo>
                <a:lnTo>
                  <a:pt x="2743022" y="350824"/>
                </a:lnTo>
                <a:lnTo>
                  <a:pt x="2908782" y="672680"/>
                </a:lnTo>
                <a:lnTo>
                  <a:pt x="2904407" y="713102"/>
                </a:lnTo>
                <a:lnTo>
                  <a:pt x="2892488" y="748015"/>
                </a:lnTo>
                <a:lnTo>
                  <a:pt x="2874835" y="772820"/>
                </a:lnTo>
                <a:lnTo>
                  <a:pt x="2853258" y="782916"/>
                </a:lnTo>
                <a:lnTo>
                  <a:pt x="2912405" y="782916"/>
                </a:lnTo>
                <a:lnTo>
                  <a:pt x="2922759" y="765214"/>
                </a:lnTo>
                <a:lnTo>
                  <a:pt x="2944090" y="719483"/>
                </a:lnTo>
                <a:lnTo>
                  <a:pt x="2965107" y="672680"/>
                </a:lnTo>
                <a:lnTo>
                  <a:pt x="3030368" y="534288"/>
                </a:lnTo>
                <a:lnTo>
                  <a:pt x="2998101" y="534288"/>
                </a:lnTo>
                <a:lnTo>
                  <a:pt x="2900730" y="359676"/>
                </a:lnTo>
                <a:lnTo>
                  <a:pt x="2892759" y="334292"/>
                </a:lnTo>
                <a:lnTo>
                  <a:pt x="2893691" y="303853"/>
                </a:lnTo>
                <a:lnTo>
                  <a:pt x="2906392" y="275376"/>
                </a:lnTo>
                <a:lnTo>
                  <a:pt x="2933725" y="255879"/>
                </a:lnTo>
                <a:lnTo>
                  <a:pt x="2933725" y="231736"/>
                </a:lnTo>
                <a:close/>
              </a:path>
              <a:path w="6024880" h="873125">
                <a:moveTo>
                  <a:pt x="3222586" y="231736"/>
                </a:moveTo>
                <a:lnTo>
                  <a:pt x="3027870" y="231736"/>
                </a:lnTo>
                <a:lnTo>
                  <a:pt x="3027870" y="255879"/>
                </a:lnTo>
                <a:lnTo>
                  <a:pt x="3055089" y="273804"/>
                </a:lnTo>
                <a:lnTo>
                  <a:pt x="3071823" y="302745"/>
                </a:lnTo>
                <a:lnTo>
                  <a:pt x="3076639" y="338025"/>
                </a:lnTo>
                <a:lnTo>
                  <a:pt x="3068104" y="374967"/>
                </a:lnTo>
                <a:lnTo>
                  <a:pt x="2998101" y="534288"/>
                </a:lnTo>
                <a:lnTo>
                  <a:pt x="3030368" y="534288"/>
                </a:lnTo>
                <a:lnTo>
                  <a:pt x="3098673" y="389445"/>
                </a:lnTo>
                <a:lnTo>
                  <a:pt x="3126749" y="338025"/>
                </a:lnTo>
                <a:lnTo>
                  <a:pt x="3157315" y="297316"/>
                </a:lnTo>
                <a:lnTo>
                  <a:pt x="3189537" y="269280"/>
                </a:lnTo>
                <a:lnTo>
                  <a:pt x="3222586" y="255879"/>
                </a:lnTo>
                <a:lnTo>
                  <a:pt x="3222586" y="231736"/>
                </a:lnTo>
                <a:close/>
              </a:path>
              <a:path w="6024880" h="873125">
                <a:moveTo>
                  <a:pt x="3886902" y="90919"/>
                </a:moveTo>
                <a:lnTo>
                  <a:pt x="3659504" y="90919"/>
                </a:lnTo>
                <a:lnTo>
                  <a:pt x="3693923" y="94704"/>
                </a:lnTo>
                <a:lnTo>
                  <a:pt x="3721255" y="113953"/>
                </a:lnTo>
                <a:lnTo>
                  <a:pt x="3738029" y="149648"/>
                </a:lnTo>
                <a:lnTo>
                  <a:pt x="3740772" y="202768"/>
                </a:lnTo>
                <a:lnTo>
                  <a:pt x="3714216" y="513359"/>
                </a:lnTo>
                <a:lnTo>
                  <a:pt x="3701191" y="570126"/>
                </a:lnTo>
                <a:lnTo>
                  <a:pt x="3676395" y="609014"/>
                </a:lnTo>
                <a:lnTo>
                  <a:pt x="3644961" y="633869"/>
                </a:lnTo>
                <a:lnTo>
                  <a:pt x="3612019" y="648538"/>
                </a:lnTo>
                <a:lnTo>
                  <a:pt x="3612019" y="672680"/>
                </a:lnTo>
                <a:lnTo>
                  <a:pt x="3862273" y="672680"/>
                </a:lnTo>
                <a:lnTo>
                  <a:pt x="3862273" y="648538"/>
                </a:lnTo>
                <a:lnTo>
                  <a:pt x="3824365" y="633869"/>
                </a:lnTo>
                <a:lnTo>
                  <a:pt x="3784723" y="609014"/>
                </a:lnTo>
                <a:lnTo>
                  <a:pt x="3754888" y="570126"/>
                </a:lnTo>
                <a:lnTo>
                  <a:pt x="3746398" y="513359"/>
                </a:lnTo>
                <a:lnTo>
                  <a:pt x="3772954" y="207594"/>
                </a:lnTo>
                <a:lnTo>
                  <a:pt x="3937417" y="207594"/>
                </a:lnTo>
                <a:lnTo>
                  <a:pt x="3886902" y="90919"/>
                </a:lnTo>
                <a:close/>
              </a:path>
              <a:path w="6024880" h="873125">
                <a:moveTo>
                  <a:pt x="4306888" y="156095"/>
                </a:moveTo>
                <a:lnTo>
                  <a:pt x="4149521" y="156095"/>
                </a:lnTo>
                <a:lnTo>
                  <a:pt x="4181716" y="526237"/>
                </a:lnTo>
                <a:lnTo>
                  <a:pt x="4178986" y="575788"/>
                </a:lnTo>
                <a:lnTo>
                  <a:pt x="4163509" y="610623"/>
                </a:lnTo>
                <a:lnTo>
                  <a:pt x="4138777" y="633869"/>
                </a:lnTo>
                <a:lnTo>
                  <a:pt x="4108488" y="648538"/>
                </a:lnTo>
                <a:lnTo>
                  <a:pt x="4108488" y="672680"/>
                </a:lnTo>
                <a:lnTo>
                  <a:pt x="4406214" y="672680"/>
                </a:lnTo>
                <a:lnTo>
                  <a:pt x="4406214" y="648538"/>
                </a:lnTo>
                <a:lnTo>
                  <a:pt x="4379722" y="635656"/>
                </a:lnTo>
                <a:lnTo>
                  <a:pt x="4357831" y="611833"/>
                </a:lnTo>
                <a:lnTo>
                  <a:pt x="4341825" y="575788"/>
                </a:lnTo>
                <a:lnTo>
                  <a:pt x="4332986" y="526237"/>
                </a:lnTo>
                <a:lnTo>
                  <a:pt x="4304017" y="202768"/>
                </a:lnTo>
                <a:lnTo>
                  <a:pt x="4306888" y="156095"/>
                </a:lnTo>
                <a:close/>
              </a:path>
              <a:path w="6024880" h="873125">
                <a:moveTo>
                  <a:pt x="3937417" y="207594"/>
                </a:moveTo>
                <a:lnTo>
                  <a:pt x="3772954" y="207594"/>
                </a:lnTo>
                <a:lnTo>
                  <a:pt x="3955605" y="593826"/>
                </a:lnTo>
                <a:lnTo>
                  <a:pt x="3982961" y="593826"/>
                </a:lnTo>
                <a:lnTo>
                  <a:pt x="4057361" y="398297"/>
                </a:lnTo>
                <a:lnTo>
                  <a:pt x="4019981" y="398297"/>
                </a:lnTo>
                <a:lnTo>
                  <a:pt x="3937417" y="207594"/>
                </a:lnTo>
                <a:close/>
              </a:path>
              <a:path w="6024880" h="873125">
                <a:moveTo>
                  <a:pt x="4377245" y="56324"/>
                </a:moveTo>
                <a:lnTo>
                  <a:pt x="4155160" y="56324"/>
                </a:lnTo>
                <a:lnTo>
                  <a:pt x="4019981" y="398297"/>
                </a:lnTo>
                <a:lnTo>
                  <a:pt x="4057361" y="398297"/>
                </a:lnTo>
                <a:lnTo>
                  <a:pt x="4149521" y="156095"/>
                </a:lnTo>
                <a:lnTo>
                  <a:pt x="4306888" y="156095"/>
                </a:lnTo>
                <a:lnTo>
                  <a:pt x="4307086" y="152879"/>
                </a:lnTo>
                <a:lnTo>
                  <a:pt x="4323734" y="116871"/>
                </a:lnTo>
                <a:lnTo>
                  <a:pt x="4348830" y="93236"/>
                </a:lnTo>
                <a:lnTo>
                  <a:pt x="4377245" y="80467"/>
                </a:lnTo>
                <a:lnTo>
                  <a:pt x="4377245" y="56324"/>
                </a:lnTo>
                <a:close/>
              </a:path>
              <a:path w="6024880" h="873125">
                <a:moveTo>
                  <a:pt x="3656745" y="56148"/>
                </a:moveTo>
                <a:lnTo>
                  <a:pt x="3608501" y="57932"/>
                </a:lnTo>
                <a:lnTo>
                  <a:pt x="3558601" y="65148"/>
                </a:lnTo>
                <a:lnTo>
                  <a:pt x="3512248" y="81267"/>
                </a:lnTo>
                <a:lnTo>
                  <a:pt x="3476661" y="107883"/>
                </a:lnTo>
                <a:lnTo>
                  <a:pt x="3454459" y="141565"/>
                </a:lnTo>
                <a:lnTo>
                  <a:pt x="3445235" y="178244"/>
                </a:lnTo>
                <a:lnTo>
                  <a:pt x="3448580" y="213853"/>
                </a:lnTo>
                <a:lnTo>
                  <a:pt x="3464087" y="244325"/>
                </a:lnTo>
                <a:lnTo>
                  <a:pt x="3491347" y="265590"/>
                </a:lnTo>
                <a:lnTo>
                  <a:pt x="3529952" y="273583"/>
                </a:lnTo>
                <a:lnTo>
                  <a:pt x="3552770" y="270803"/>
                </a:lnTo>
                <a:lnTo>
                  <a:pt x="3574911" y="262215"/>
                </a:lnTo>
                <a:lnTo>
                  <a:pt x="3593883" y="247442"/>
                </a:lnTo>
                <a:lnTo>
                  <a:pt x="3607193" y="226110"/>
                </a:lnTo>
                <a:lnTo>
                  <a:pt x="3594659" y="180994"/>
                </a:lnTo>
                <a:lnTo>
                  <a:pt x="3601664" y="138598"/>
                </a:lnTo>
                <a:lnTo>
                  <a:pt x="3624511" y="106160"/>
                </a:lnTo>
                <a:lnTo>
                  <a:pt x="3659504" y="90919"/>
                </a:lnTo>
                <a:lnTo>
                  <a:pt x="3886902" y="90919"/>
                </a:lnTo>
                <a:lnTo>
                  <a:pt x="3871925" y="56324"/>
                </a:lnTo>
                <a:lnTo>
                  <a:pt x="3698125" y="56324"/>
                </a:lnTo>
                <a:lnTo>
                  <a:pt x="3656745" y="56148"/>
                </a:lnTo>
                <a:close/>
              </a:path>
              <a:path w="6024880" h="873125">
                <a:moveTo>
                  <a:pt x="4666907" y="218859"/>
                </a:moveTo>
                <a:lnTo>
                  <a:pt x="4614463" y="222746"/>
                </a:lnTo>
                <a:lnTo>
                  <a:pt x="4567818" y="234262"/>
                </a:lnTo>
                <a:lnTo>
                  <a:pt x="4527340" y="253189"/>
                </a:lnTo>
                <a:lnTo>
                  <a:pt x="4493398" y="279312"/>
                </a:lnTo>
                <a:lnTo>
                  <a:pt x="4466358" y="312413"/>
                </a:lnTo>
                <a:lnTo>
                  <a:pt x="4446588" y="352273"/>
                </a:lnTo>
                <a:lnTo>
                  <a:pt x="4434457" y="398678"/>
                </a:lnTo>
                <a:lnTo>
                  <a:pt x="4430331" y="451408"/>
                </a:lnTo>
                <a:lnTo>
                  <a:pt x="4434269" y="500918"/>
                </a:lnTo>
                <a:lnTo>
                  <a:pt x="4445846" y="544836"/>
                </a:lnTo>
                <a:lnTo>
                  <a:pt x="4464702" y="582851"/>
                </a:lnTo>
                <a:lnTo>
                  <a:pt x="4490480" y="614653"/>
                </a:lnTo>
                <a:lnTo>
                  <a:pt x="4522821" y="639929"/>
                </a:lnTo>
                <a:lnTo>
                  <a:pt x="4561367" y="658368"/>
                </a:lnTo>
                <a:lnTo>
                  <a:pt x="4605760" y="669660"/>
                </a:lnTo>
                <a:lnTo>
                  <a:pt x="4655642" y="673493"/>
                </a:lnTo>
                <a:lnTo>
                  <a:pt x="4701477" y="669431"/>
                </a:lnTo>
                <a:lnTo>
                  <a:pt x="4746580" y="657220"/>
                </a:lnTo>
                <a:lnTo>
                  <a:pt x="4788478" y="636819"/>
                </a:lnTo>
                <a:lnTo>
                  <a:pt x="4824700" y="608191"/>
                </a:lnTo>
                <a:lnTo>
                  <a:pt x="4836238" y="593026"/>
                </a:lnTo>
                <a:lnTo>
                  <a:pt x="4725644" y="593026"/>
                </a:lnTo>
                <a:lnTo>
                  <a:pt x="4676094" y="586466"/>
                </a:lnTo>
                <a:lnTo>
                  <a:pt x="4638634" y="567970"/>
                </a:lnTo>
                <a:lnTo>
                  <a:pt x="4612029" y="539317"/>
                </a:lnTo>
                <a:lnTo>
                  <a:pt x="4595043" y="502283"/>
                </a:lnTo>
                <a:lnTo>
                  <a:pt x="4586439" y="458647"/>
                </a:lnTo>
                <a:lnTo>
                  <a:pt x="4861623" y="432092"/>
                </a:lnTo>
                <a:lnTo>
                  <a:pt x="4861623" y="429679"/>
                </a:lnTo>
                <a:lnTo>
                  <a:pt x="4584827" y="429679"/>
                </a:lnTo>
                <a:lnTo>
                  <a:pt x="4584935" y="418414"/>
                </a:lnTo>
                <a:lnTo>
                  <a:pt x="4591136" y="339953"/>
                </a:lnTo>
                <a:lnTo>
                  <a:pt x="4603947" y="297937"/>
                </a:lnTo>
                <a:lnTo>
                  <a:pt x="4627572" y="266581"/>
                </a:lnTo>
                <a:lnTo>
                  <a:pt x="4665294" y="254266"/>
                </a:lnTo>
                <a:lnTo>
                  <a:pt x="4785803" y="254266"/>
                </a:lnTo>
                <a:lnTo>
                  <a:pt x="4759344" y="237729"/>
                </a:lnTo>
                <a:lnTo>
                  <a:pt x="4716453" y="223705"/>
                </a:lnTo>
                <a:lnTo>
                  <a:pt x="4666907" y="218859"/>
                </a:lnTo>
                <a:close/>
              </a:path>
              <a:path w="6024880" h="873125">
                <a:moveTo>
                  <a:pt x="4842319" y="551179"/>
                </a:moveTo>
                <a:lnTo>
                  <a:pt x="4817070" y="570277"/>
                </a:lnTo>
                <a:lnTo>
                  <a:pt x="4788201" y="583266"/>
                </a:lnTo>
                <a:lnTo>
                  <a:pt x="4757223" y="590674"/>
                </a:lnTo>
                <a:lnTo>
                  <a:pt x="4725644" y="593026"/>
                </a:lnTo>
                <a:lnTo>
                  <a:pt x="4836238" y="593026"/>
                </a:lnTo>
                <a:lnTo>
                  <a:pt x="4852771" y="571296"/>
                </a:lnTo>
                <a:lnTo>
                  <a:pt x="4842319" y="551179"/>
                </a:lnTo>
                <a:close/>
              </a:path>
              <a:path w="6024880" h="873125">
                <a:moveTo>
                  <a:pt x="4785803" y="254266"/>
                </a:moveTo>
                <a:lnTo>
                  <a:pt x="4665294" y="254266"/>
                </a:lnTo>
                <a:lnTo>
                  <a:pt x="4699166" y="272496"/>
                </a:lnTo>
                <a:lnTo>
                  <a:pt x="4717195" y="315620"/>
                </a:lnTo>
                <a:lnTo>
                  <a:pt x="4724362" y="366287"/>
                </a:lnTo>
                <a:lnTo>
                  <a:pt x="4725644" y="407149"/>
                </a:lnTo>
                <a:lnTo>
                  <a:pt x="4584827" y="429679"/>
                </a:lnTo>
                <a:lnTo>
                  <a:pt x="4861623" y="429679"/>
                </a:lnTo>
                <a:lnTo>
                  <a:pt x="4861623" y="418414"/>
                </a:lnTo>
                <a:lnTo>
                  <a:pt x="4857297" y="370114"/>
                </a:lnTo>
                <a:lnTo>
                  <a:pt x="4844554" y="327122"/>
                </a:lnTo>
                <a:lnTo>
                  <a:pt x="4823746" y="290211"/>
                </a:lnTo>
                <a:lnTo>
                  <a:pt x="4795225" y="260156"/>
                </a:lnTo>
                <a:lnTo>
                  <a:pt x="4785803" y="254266"/>
                </a:lnTo>
                <a:close/>
              </a:path>
              <a:path w="6024880" h="873125">
                <a:moveTo>
                  <a:pt x="5073243" y="219671"/>
                </a:moveTo>
                <a:lnTo>
                  <a:pt x="5031542" y="240015"/>
                </a:lnTo>
                <a:lnTo>
                  <a:pt x="4982221" y="256887"/>
                </a:lnTo>
                <a:lnTo>
                  <a:pt x="4930334" y="269233"/>
                </a:lnTo>
                <a:lnTo>
                  <a:pt x="4880940" y="275996"/>
                </a:lnTo>
                <a:lnTo>
                  <a:pt x="4880940" y="300126"/>
                </a:lnTo>
                <a:lnTo>
                  <a:pt x="4912130" y="312138"/>
                </a:lnTo>
                <a:lnTo>
                  <a:pt x="4931329" y="335237"/>
                </a:lnTo>
                <a:lnTo>
                  <a:pt x="4941024" y="366329"/>
                </a:lnTo>
                <a:lnTo>
                  <a:pt x="4943703" y="402323"/>
                </a:lnTo>
                <a:lnTo>
                  <a:pt x="4943703" y="553592"/>
                </a:lnTo>
                <a:lnTo>
                  <a:pt x="4939500" y="580199"/>
                </a:lnTo>
                <a:lnTo>
                  <a:pt x="4927404" y="606199"/>
                </a:lnTo>
                <a:lnTo>
                  <a:pt x="4907715" y="629745"/>
                </a:lnTo>
                <a:lnTo>
                  <a:pt x="4880940" y="648538"/>
                </a:lnTo>
                <a:lnTo>
                  <a:pt x="4880940" y="672680"/>
                </a:lnTo>
                <a:lnTo>
                  <a:pt x="5151297" y="672680"/>
                </a:lnTo>
                <a:lnTo>
                  <a:pt x="5151297" y="648538"/>
                </a:lnTo>
                <a:lnTo>
                  <a:pt x="5125107" y="630082"/>
                </a:lnTo>
                <a:lnTo>
                  <a:pt x="5105934" y="606499"/>
                </a:lnTo>
                <a:lnTo>
                  <a:pt x="5094156" y="580199"/>
                </a:lnTo>
                <a:lnTo>
                  <a:pt x="5090147" y="553592"/>
                </a:lnTo>
                <a:lnTo>
                  <a:pt x="5090642" y="402323"/>
                </a:lnTo>
                <a:lnTo>
                  <a:pt x="5090759" y="366329"/>
                </a:lnTo>
                <a:lnTo>
                  <a:pt x="5090861" y="335237"/>
                </a:lnTo>
                <a:lnTo>
                  <a:pt x="5107087" y="295040"/>
                </a:lnTo>
                <a:lnTo>
                  <a:pt x="5160949" y="278409"/>
                </a:lnTo>
                <a:lnTo>
                  <a:pt x="5367123" y="278409"/>
                </a:lnTo>
                <a:lnTo>
                  <a:pt x="5362040" y="270357"/>
                </a:lnTo>
                <a:lnTo>
                  <a:pt x="5090947" y="270357"/>
                </a:lnTo>
                <a:lnTo>
                  <a:pt x="5090947" y="231736"/>
                </a:lnTo>
                <a:lnTo>
                  <a:pt x="5073243" y="219671"/>
                </a:lnTo>
                <a:close/>
              </a:path>
              <a:path w="6024880" h="873125">
                <a:moveTo>
                  <a:pt x="5367123" y="278409"/>
                </a:moveTo>
                <a:lnTo>
                  <a:pt x="5160949" y="278409"/>
                </a:lnTo>
                <a:lnTo>
                  <a:pt x="5199788" y="286317"/>
                </a:lnTo>
                <a:lnTo>
                  <a:pt x="5224819" y="307879"/>
                </a:lnTo>
                <a:lnTo>
                  <a:pt x="5238232" y="339852"/>
                </a:lnTo>
                <a:lnTo>
                  <a:pt x="5242217" y="378993"/>
                </a:lnTo>
                <a:lnTo>
                  <a:pt x="5242217" y="553592"/>
                </a:lnTo>
                <a:lnTo>
                  <a:pt x="5237333" y="582576"/>
                </a:lnTo>
                <a:lnTo>
                  <a:pt x="5237276" y="582913"/>
                </a:lnTo>
                <a:lnTo>
                  <a:pt x="5223813" y="609519"/>
                </a:lnTo>
                <a:lnTo>
                  <a:pt x="5203860" y="631897"/>
                </a:lnTo>
                <a:lnTo>
                  <a:pt x="5179453" y="648538"/>
                </a:lnTo>
                <a:lnTo>
                  <a:pt x="5179453" y="672680"/>
                </a:lnTo>
                <a:lnTo>
                  <a:pt x="5449824" y="672680"/>
                </a:lnTo>
                <a:lnTo>
                  <a:pt x="5449824" y="648538"/>
                </a:lnTo>
                <a:lnTo>
                  <a:pt x="5425829" y="631897"/>
                </a:lnTo>
                <a:lnTo>
                  <a:pt x="5424203" y="630082"/>
                </a:lnTo>
                <a:lnTo>
                  <a:pt x="5406264" y="609218"/>
                </a:lnTo>
                <a:lnTo>
                  <a:pt x="5393350" y="582576"/>
                </a:lnTo>
                <a:lnTo>
                  <a:pt x="5388660" y="553592"/>
                </a:lnTo>
                <a:lnTo>
                  <a:pt x="5388660" y="347611"/>
                </a:lnTo>
                <a:lnTo>
                  <a:pt x="5380311" y="299303"/>
                </a:lnTo>
                <a:lnTo>
                  <a:pt x="5367123" y="278409"/>
                </a:lnTo>
                <a:close/>
              </a:path>
              <a:path w="6024880" h="873125">
                <a:moveTo>
                  <a:pt x="5233365" y="218859"/>
                </a:moveTo>
                <a:lnTo>
                  <a:pt x="5195385" y="222040"/>
                </a:lnTo>
                <a:lnTo>
                  <a:pt x="5157232" y="231736"/>
                </a:lnTo>
                <a:lnTo>
                  <a:pt x="5157407" y="231736"/>
                </a:lnTo>
                <a:lnTo>
                  <a:pt x="5122140" y="247716"/>
                </a:lnTo>
                <a:lnTo>
                  <a:pt x="5090947" y="270357"/>
                </a:lnTo>
                <a:lnTo>
                  <a:pt x="5362040" y="270357"/>
                </a:lnTo>
                <a:lnTo>
                  <a:pt x="5357401" y="263008"/>
                </a:lnTo>
                <a:lnTo>
                  <a:pt x="5323136" y="237991"/>
                </a:lnTo>
                <a:lnTo>
                  <a:pt x="5280722" y="223519"/>
                </a:lnTo>
                <a:lnTo>
                  <a:pt x="5233365" y="218859"/>
                </a:lnTo>
                <a:close/>
              </a:path>
              <a:path w="6024880" h="873125">
                <a:moveTo>
                  <a:pt x="5659018" y="219671"/>
                </a:moveTo>
                <a:lnTo>
                  <a:pt x="5617287" y="239109"/>
                </a:lnTo>
                <a:lnTo>
                  <a:pt x="5567789" y="254473"/>
                </a:lnTo>
                <a:lnTo>
                  <a:pt x="5515427" y="266517"/>
                </a:lnTo>
                <a:lnTo>
                  <a:pt x="5465102" y="275996"/>
                </a:lnTo>
                <a:lnTo>
                  <a:pt x="5465102" y="300126"/>
                </a:lnTo>
                <a:lnTo>
                  <a:pt x="5496291" y="313772"/>
                </a:lnTo>
                <a:lnTo>
                  <a:pt x="5515490" y="340464"/>
                </a:lnTo>
                <a:lnTo>
                  <a:pt x="5525186" y="375153"/>
                </a:lnTo>
                <a:lnTo>
                  <a:pt x="5527865" y="412788"/>
                </a:lnTo>
                <a:lnTo>
                  <a:pt x="5527865" y="560831"/>
                </a:lnTo>
                <a:lnTo>
                  <a:pt x="5535981" y="607851"/>
                </a:lnTo>
                <a:lnTo>
                  <a:pt x="5558425" y="642472"/>
                </a:lnTo>
                <a:lnTo>
                  <a:pt x="5592341" y="665815"/>
                </a:lnTo>
                <a:lnTo>
                  <a:pt x="5634872" y="678999"/>
                </a:lnTo>
                <a:lnTo>
                  <a:pt x="5683161" y="683145"/>
                </a:lnTo>
                <a:lnTo>
                  <a:pt x="5719920" y="679952"/>
                </a:lnTo>
                <a:lnTo>
                  <a:pt x="5756381" y="670874"/>
                </a:lnTo>
                <a:lnTo>
                  <a:pt x="5790429" y="656667"/>
                </a:lnTo>
                <a:lnTo>
                  <a:pt x="5819952" y="638086"/>
                </a:lnTo>
                <a:lnTo>
                  <a:pt x="6024321" y="638086"/>
                </a:lnTo>
                <a:lnTo>
                  <a:pt x="6024321" y="623595"/>
                </a:lnTo>
                <a:lnTo>
                  <a:pt x="5745924" y="623595"/>
                </a:lnTo>
                <a:lnTo>
                  <a:pt x="5716062" y="617950"/>
                </a:lnTo>
                <a:lnTo>
                  <a:pt x="5693519" y="600160"/>
                </a:lnTo>
                <a:lnTo>
                  <a:pt x="5679275" y="568945"/>
                </a:lnTo>
                <a:lnTo>
                  <a:pt x="5674309" y="523024"/>
                </a:lnTo>
                <a:lnTo>
                  <a:pt x="5674309" y="231736"/>
                </a:lnTo>
                <a:lnTo>
                  <a:pt x="5659018" y="219671"/>
                </a:lnTo>
                <a:close/>
              </a:path>
              <a:path w="6024880" h="873125">
                <a:moveTo>
                  <a:pt x="6024321" y="638086"/>
                </a:moveTo>
                <a:lnTo>
                  <a:pt x="5819952" y="638086"/>
                </a:lnTo>
                <a:lnTo>
                  <a:pt x="5819952" y="655789"/>
                </a:lnTo>
                <a:lnTo>
                  <a:pt x="5831217" y="672680"/>
                </a:lnTo>
                <a:lnTo>
                  <a:pt x="6024321" y="648538"/>
                </a:lnTo>
                <a:lnTo>
                  <a:pt x="6024321" y="638086"/>
                </a:lnTo>
                <a:close/>
              </a:path>
              <a:path w="6024880" h="873125">
                <a:moveTo>
                  <a:pt x="5949492" y="219671"/>
                </a:moveTo>
                <a:lnTo>
                  <a:pt x="5908018" y="239109"/>
                </a:lnTo>
                <a:lnTo>
                  <a:pt x="5859075" y="254473"/>
                </a:lnTo>
                <a:lnTo>
                  <a:pt x="5807264" y="266517"/>
                </a:lnTo>
                <a:lnTo>
                  <a:pt x="5757189" y="275996"/>
                </a:lnTo>
                <a:lnTo>
                  <a:pt x="5757189" y="300126"/>
                </a:lnTo>
                <a:lnTo>
                  <a:pt x="5788379" y="312138"/>
                </a:lnTo>
                <a:lnTo>
                  <a:pt x="5807578" y="335237"/>
                </a:lnTo>
                <a:lnTo>
                  <a:pt x="5817273" y="366329"/>
                </a:lnTo>
                <a:lnTo>
                  <a:pt x="5819952" y="402323"/>
                </a:lnTo>
                <a:lnTo>
                  <a:pt x="5819952" y="598652"/>
                </a:lnTo>
                <a:lnTo>
                  <a:pt x="5805326" y="608663"/>
                </a:lnTo>
                <a:lnTo>
                  <a:pt x="5788667" y="616558"/>
                </a:lnTo>
                <a:lnTo>
                  <a:pt x="5769144" y="621735"/>
                </a:lnTo>
                <a:lnTo>
                  <a:pt x="5745924" y="623595"/>
                </a:lnTo>
                <a:lnTo>
                  <a:pt x="6024321" y="623595"/>
                </a:lnTo>
                <a:lnTo>
                  <a:pt x="6024321" y="620382"/>
                </a:lnTo>
                <a:lnTo>
                  <a:pt x="5999657" y="615602"/>
                </a:lnTo>
                <a:lnTo>
                  <a:pt x="5981480" y="601470"/>
                </a:lnTo>
                <a:lnTo>
                  <a:pt x="5970243" y="580096"/>
                </a:lnTo>
                <a:lnTo>
                  <a:pt x="5966396" y="553592"/>
                </a:lnTo>
                <a:lnTo>
                  <a:pt x="5966746" y="412788"/>
                </a:lnTo>
                <a:lnTo>
                  <a:pt x="5966862" y="366329"/>
                </a:lnTo>
                <a:lnTo>
                  <a:pt x="5966939" y="335237"/>
                </a:lnTo>
                <a:lnTo>
                  <a:pt x="5967026" y="300126"/>
                </a:lnTo>
                <a:lnTo>
                  <a:pt x="5967140" y="254473"/>
                </a:lnTo>
                <a:lnTo>
                  <a:pt x="5967196" y="231736"/>
                </a:lnTo>
                <a:lnTo>
                  <a:pt x="5949492" y="219671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24066" y="2257001"/>
            <a:ext cx="1084580" cy="275590"/>
          </a:xfrm>
          <a:custGeom>
            <a:avLst/>
            <a:gdLst/>
            <a:ahLst/>
            <a:cxnLst/>
            <a:rect l="l" t="t" r="r" b="b"/>
            <a:pathLst>
              <a:path w="1084579" h="275589">
                <a:moveTo>
                  <a:pt x="82042" y="17780"/>
                </a:moveTo>
                <a:lnTo>
                  <a:pt x="17526" y="17780"/>
                </a:lnTo>
                <a:lnTo>
                  <a:pt x="17526" y="25400"/>
                </a:lnTo>
                <a:lnTo>
                  <a:pt x="26459" y="29432"/>
                </a:lnTo>
                <a:lnTo>
                  <a:pt x="34321" y="36893"/>
                </a:lnTo>
                <a:lnTo>
                  <a:pt x="39564" y="48260"/>
                </a:lnTo>
                <a:lnTo>
                  <a:pt x="40640" y="64008"/>
                </a:lnTo>
                <a:lnTo>
                  <a:pt x="32258" y="162052"/>
                </a:lnTo>
                <a:lnTo>
                  <a:pt x="28146" y="179970"/>
                </a:lnTo>
                <a:lnTo>
                  <a:pt x="20320" y="192246"/>
                </a:lnTo>
                <a:lnTo>
                  <a:pt x="10398" y="200092"/>
                </a:lnTo>
                <a:lnTo>
                  <a:pt x="0" y="204724"/>
                </a:lnTo>
                <a:lnTo>
                  <a:pt x="0" y="212344"/>
                </a:lnTo>
                <a:lnTo>
                  <a:pt x="78994" y="212344"/>
                </a:lnTo>
                <a:lnTo>
                  <a:pt x="78994" y="204724"/>
                </a:lnTo>
                <a:lnTo>
                  <a:pt x="67028" y="200092"/>
                </a:lnTo>
                <a:lnTo>
                  <a:pt x="54514" y="192246"/>
                </a:lnTo>
                <a:lnTo>
                  <a:pt x="45096" y="179970"/>
                </a:lnTo>
                <a:lnTo>
                  <a:pt x="42418" y="162052"/>
                </a:lnTo>
                <a:lnTo>
                  <a:pt x="50800" y="65532"/>
                </a:lnTo>
                <a:lnTo>
                  <a:pt x="102715" y="65532"/>
                </a:lnTo>
                <a:lnTo>
                  <a:pt x="82042" y="17780"/>
                </a:lnTo>
                <a:close/>
              </a:path>
              <a:path w="1084579" h="275589">
                <a:moveTo>
                  <a:pt x="219345" y="49276"/>
                </a:moveTo>
                <a:lnTo>
                  <a:pt x="169672" y="49276"/>
                </a:lnTo>
                <a:lnTo>
                  <a:pt x="179832" y="166116"/>
                </a:lnTo>
                <a:lnTo>
                  <a:pt x="179069" y="179970"/>
                </a:lnTo>
                <a:lnTo>
                  <a:pt x="178970" y="181756"/>
                </a:lnTo>
                <a:lnTo>
                  <a:pt x="174085" y="192754"/>
                </a:lnTo>
                <a:lnTo>
                  <a:pt x="166278" y="200092"/>
                </a:lnTo>
                <a:lnTo>
                  <a:pt x="156718" y="204724"/>
                </a:lnTo>
                <a:lnTo>
                  <a:pt x="156718" y="212344"/>
                </a:lnTo>
                <a:lnTo>
                  <a:pt x="250697" y="212344"/>
                </a:lnTo>
                <a:lnTo>
                  <a:pt x="250697" y="204724"/>
                </a:lnTo>
                <a:lnTo>
                  <a:pt x="242335" y="200656"/>
                </a:lnTo>
                <a:lnTo>
                  <a:pt x="235426" y="193135"/>
                </a:lnTo>
                <a:lnTo>
                  <a:pt x="230374" y="181756"/>
                </a:lnTo>
                <a:lnTo>
                  <a:pt x="227584" y="166116"/>
                </a:lnTo>
                <a:lnTo>
                  <a:pt x="218440" y="64008"/>
                </a:lnTo>
                <a:lnTo>
                  <a:pt x="219345" y="49276"/>
                </a:lnTo>
                <a:close/>
              </a:path>
              <a:path w="1084579" h="275589">
                <a:moveTo>
                  <a:pt x="102715" y="65532"/>
                </a:moveTo>
                <a:lnTo>
                  <a:pt x="50800" y="65532"/>
                </a:lnTo>
                <a:lnTo>
                  <a:pt x="108457" y="187452"/>
                </a:lnTo>
                <a:lnTo>
                  <a:pt x="117094" y="187452"/>
                </a:lnTo>
                <a:lnTo>
                  <a:pt x="140580" y="125730"/>
                </a:lnTo>
                <a:lnTo>
                  <a:pt x="128778" y="125730"/>
                </a:lnTo>
                <a:lnTo>
                  <a:pt x="102715" y="65532"/>
                </a:lnTo>
                <a:close/>
              </a:path>
              <a:path w="1084579" h="275589">
                <a:moveTo>
                  <a:pt x="241554" y="17780"/>
                </a:moveTo>
                <a:lnTo>
                  <a:pt x="171450" y="17780"/>
                </a:lnTo>
                <a:lnTo>
                  <a:pt x="128778" y="125730"/>
                </a:lnTo>
                <a:lnTo>
                  <a:pt x="140580" y="125730"/>
                </a:lnTo>
                <a:lnTo>
                  <a:pt x="169672" y="49276"/>
                </a:lnTo>
                <a:lnTo>
                  <a:pt x="219345" y="49276"/>
                </a:lnTo>
                <a:lnTo>
                  <a:pt x="219408" y="48260"/>
                </a:lnTo>
                <a:lnTo>
                  <a:pt x="224663" y="36893"/>
                </a:lnTo>
                <a:lnTo>
                  <a:pt x="232584" y="29432"/>
                </a:lnTo>
                <a:lnTo>
                  <a:pt x="241554" y="25400"/>
                </a:lnTo>
                <a:lnTo>
                  <a:pt x="241554" y="17780"/>
                </a:lnTo>
                <a:close/>
              </a:path>
              <a:path w="1084579" h="275589">
                <a:moveTo>
                  <a:pt x="329946" y="69088"/>
                </a:moveTo>
                <a:lnTo>
                  <a:pt x="298872" y="74370"/>
                </a:lnTo>
                <a:lnTo>
                  <a:pt x="299232" y="74370"/>
                </a:lnTo>
                <a:lnTo>
                  <a:pt x="276161" y="89154"/>
                </a:lnTo>
                <a:lnTo>
                  <a:pt x="261437" y="112593"/>
                </a:lnTo>
                <a:lnTo>
                  <a:pt x="256328" y="143256"/>
                </a:lnTo>
                <a:lnTo>
                  <a:pt x="256410" y="144272"/>
                </a:lnTo>
                <a:lnTo>
                  <a:pt x="266484" y="182626"/>
                </a:lnTo>
                <a:lnTo>
                  <a:pt x="299227" y="211030"/>
                </a:lnTo>
                <a:lnTo>
                  <a:pt x="329946" y="215646"/>
                </a:lnTo>
                <a:lnTo>
                  <a:pt x="360410" y="211030"/>
                </a:lnTo>
                <a:lnTo>
                  <a:pt x="371442" y="204470"/>
                </a:lnTo>
                <a:lnTo>
                  <a:pt x="329946" y="204470"/>
                </a:lnTo>
                <a:lnTo>
                  <a:pt x="316265" y="198191"/>
                </a:lnTo>
                <a:lnTo>
                  <a:pt x="308705" y="182626"/>
                </a:lnTo>
                <a:lnTo>
                  <a:pt x="305478" y="162679"/>
                </a:lnTo>
                <a:lnTo>
                  <a:pt x="304835" y="144272"/>
                </a:lnTo>
                <a:lnTo>
                  <a:pt x="304800" y="143256"/>
                </a:lnTo>
                <a:lnTo>
                  <a:pt x="305621" y="123273"/>
                </a:lnTo>
                <a:lnTo>
                  <a:pt x="309086" y="102838"/>
                </a:lnTo>
                <a:lnTo>
                  <a:pt x="316694" y="86927"/>
                </a:lnTo>
                <a:lnTo>
                  <a:pt x="329946" y="80518"/>
                </a:lnTo>
                <a:lnTo>
                  <a:pt x="369972" y="80518"/>
                </a:lnTo>
                <a:lnTo>
                  <a:pt x="360624" y="74370"/>
                </a:lnTo>
                <a:lnTo>
                  <a:pt x="329946" y="69088"/>
                </a:lnTo>
                <a:close/>
              </a:path>
              <a:path w="1084579" h="275589">
                <a:moveTo>
                  <a:pt x="369972" y="80518"/>
                </a:moveTo>
                <a:lnTo>
                  <a:pt x="329946" y="80518"/>
                </a:lnTo>
                <a:lnTo>
                  <a:pt x="342971" y="86927"/>
                </a:lnTo>
                <a:lnTo>
                  <a:pt x="350329" y="102838"/>
                </a:lnTo>
                <a:lnTo>
                  <a:pt x="353591" y="123273"/>
                </a:lnTo>
                <a:lnTo>
                  <a:pt x="354330" y="143256"/>
                </a:lnTo>
                <a:lnTo>
                  <a:pt x="353627" y="161714"/>
                </a:lnTo>
                <a:lnTo>
                  <a:pt x="350424" y="181768"/>
                </a:lnTo>
                <a:lnTo>
                  <a:pt x="343078" y="197869"/>
                </a:lnTo>
                <a:lnTo>
                  <a:pt x="329946" y="204470"/>
                </a:lnTo>
                <a:lnTo>
                  <a:pt x="371442" y="204470"/>
                </a:lnTo>
                <a:lnTo>
                  <a:pt x="383349" y="197389"/>
                </a:lnTo>
                <a:lnTo>
                  <a:pt x="397811" y="175033"/>
                </a:lnTo>
                <a:lnTo>
                  <a:pt x="402844" y="144272"/>
                </a:lnTo>
                <a:lnTo>
                  <a:pt x="397883" y="113129"/>
                </a:lnTo>
                <a:lnTo>
                  <a:pt x="383540" y="89439"/>
                </a:lnTo>
                <a:lnTo>
                  <a:pt x="369972" y="80518"/>
                </a:lnTo>
                <a:close/>
              </a:path>
              <a:path w="1084579" h="275589">
                <a:moveTo>
                  <a:pt x="468376" y="69342"/>
                </a:moveTo>
                <a:lnTo>
                  <a:pt x="455211" y="75763"/>
                </a:lnTo>
                <a:lnTo>
                  <a:pt x="439642" y="81089"/>
                </a:lnTo>
                <a:lnTo>
                  <a:pt x="423263" y="84986"/>
                </a:lnTo>
                <a:lnTo>
                  <a:pt x="407670" y="87122"/>
                </a:lnTo>
                <a:lnTo>
                  <a:pt x="407670" y="94742"/>
                </a:lnTo>
                <a:lnTo>
                  <a:pt x="417516" y="98532"/>
                </a:lnTo>
                <a:lnTo>
                  <a:pt x="423576" y="105822"/>
                </a:lnTo>
                <a:lnTo>
                  <a:pt x="426636" y="115637"/>
                </a:lnTo>
                <a:lnTo>
                  <a:pt x="427481" y="127000"/>
                </a:lnTo>
                <a:lnTo>
                  <a:pt x="427481" y="174752"/>
                </a:lnTo>
                <a:lnTo>
                  <a:pt x="426155" y="183149"/>
                </a:lnTo>
                <a:lnTo>
                  <a:pt x="422258" y="191452"/>
                </a:lnTo>
                <a:lnTo>
                  <a:pt x="415970" y="198897"/>
                </a:lnTo>
                <a:lnTo>
                  <a:pt x="407670" y="204724"/>
                </a:lnTo>
                <a:lnTo>
                  <a:pt x="407670" y="212344"/>
                </a:lnTo>
                <a:lnTo>
                  <a:pt x="493014" y="212344"/>
                </a:lnTo>
                <a:lnTo>
                  <a:pt x="493014" y="204724"/>
                </a:lnTo>
                <a:lnTo>
                  <a:pt x="484747" y="198897"/>
                </a:lnTo>
                <a:lnTo>
                  <a:pt x="478694" y="191452"/>
                </a:lnTo>
                <a:lnTo>
                  <a:pt x="474976" y="183149"/>
                </a:lnTo>
                <a:lnTo>
                  <a:pt x="473709" y="174752"/>
                </a:lnTo>
                <a:lnTo>
                  <a:pt x="473867" y="127000"/>
                </a:lnTo>
                <a:lnTo>
                  <a:pt x="473964" y="97536"/>
                </a:lnTo>
                <a:lnTo>
                  <a:pt x="481330" y="90678"/>
                </a:lnTo>
                <a:lnTo>
                  <a:pt x="485648" y="87884"/>
                </a:lnTo>
                <a:lnTo>
                  <a:pt x="560985" y="87884"/>
                </a:lnTo>
                <a:lnTo>
                  <a:pt x="558804" y="85344"/>
                </a:lnTo>
                <a:lnTo>
                  <a:pt x="473964" y="85344"/>
                </a:lnTo>
                <a:lnTo>
                  <a:pt x="473964" y="73152"/>
                </a:lnTo>
                <a:lnTo>
                  <a:pt x="468376" y="69342"/>
                </a:lnTo>
                <a:close/>
              </a:path>
              <a:path w="1084579" h="275589">
                <a:moveTo>
                  <a:pt x="560985" y="87884"/>
                </a:moveTo>
                <a:lnTo>
                  <a:pt x="496062" y="87884"/>
                </a:lnTo>
                <a:lnTo>
                  <a:pt x="508321" y="90380"/>
                </a:lnTo>
                <a:lnTo>
                  <a:pt x="516223" y="97186"/>
                </a:lnTo>
                <a:lnTo>
                  <a:pt x="520457" y="107279"/>
                </a:lnTo>
                <a:lnTo>
                  <a:pt x="521716" y="119634"/>
                </a:lnTo>
                <a:lnTo>
                  <a:pt x="521716" y="174752"/>
                </a:lnTo>
                <a:lnTo>
                  <a:pt x="520156" y="184007"/>
                </a:lnTo>
                <a:lnTo>
                  <a:pt x="515905" y="192405"/>
                </a:lnTo>
                <a:lnTo>
                  <a:pt x="509607" y="199469"/>
                </a:lnTo>
                <a:lnTo>
                  <a:pt x="501904" y="204724"/>
                </a:lnTo>
                <a:lnTo>
                  <a:pt x="501904" y="212344"/>
                </a:lnTo>
                <a:lnTo>
                  <a:pt x="587248" y="212344"/>
                </a:lnTo>
                <a:lnTo>
                  <a:pt x="587248" y="204724"/>
                </a:lnTo>
                <a:lnTo>
                  <a:pt x="579675" y="199469"/>
                </a:lnTo>
                <a:lnTo>
                  <a:pt x="579163" y="198897"/>
                </a:lnTo>
                <a:lnTo>
                  <a:pt x="567944" y="174752"/>
                </a:lnTo>
                <a:lnTo>
                  <a:pt x="567944" y="109728"/>
                </a:lnTo>
                <a:lnTo>
                  <a:pt x="563891" y="91269"/>
                </a:lnTo>
                <a:lnTo>
                  <a:pt x="560985" y="87884"/>
                </a:lnTo>
                <a:close/>
              </a:path>
              <a:path w="1084579" h="275589">
                <a:moveTo>
                  <a:pt x="518922" y="69088"/>
                </a:moveTo>
                <a:lnTo>
                  <a:pt x="506932" y="70092"/>
                </a:lnTo>
                <a:lnTo>
                  <a:pt x="494944" y="73152"/>
                </a:lnTo>
                <a:lnTo>
                  <a:pt x="483810" y="78196"/>
                </a:lnTo>
                <a:lnTo>
                  <a:pt x="473964" y="85344"/>
                </a:lnTo>
                <a:lnTo>
                  <a:pt x="558804" y="85344"/>
                </a:lnTo>
                <a:lnTo>
                  <a:pt x="553053" y="78644"/>
                </a:lnTo>
                <a:lnTo>
                  <a:pt x="537404" y="71401"/>
                </a:lnTo>
                <a:lnTo>
                  <a:pt x="518922" y="69088"/>
                </a:lnTo>
                <a:close/>
              </a:path>
              <a:path w="1084579" h="275589">
                <a:moveTo>
                  <a:pt x="669531" y="69088"/>
                </a:moveTo>
                <a:lnTo>
                  <a:pt x="638368" y="74211"/>
                </a:lnTo>
                <a:lnTo>
                  <a:pt x="615873" y="88931"/>
                </a:lnTo>
                <a:lnTo>
                  <a:pt x="602237" y="112271"/>
                </a:lnTo>
                <a:lnTo>
                  <a:pt x="597649" y="143256"/>
                </a:lnTo>
                <a:lnTo>
                  <a:pt x="601491" y="171088"/>
                </a:lnTo>
                <a:lnTo>
                  <a:pt x="613143" y="192944"/>
                </a:lnTo>
                <a:lnTo>
                  <a:pt x="632796" y="207228"/>
                </a:lnTo>
                <a:lnTo>
                  <a:pt x="660641" y="212344"/>
                </a:lnTo>
                <a:lnTo>
                  <a:pt x="670555" y="211784"/>
                </a:lnTo>
                <a:lnTo>
                  <a:pt x="680516" y="209962"/>
                </a:lnTo>
                <a:lnTo>
                  <a:pt x="690002" y="206664"/>
                </a:lnTo>
                <a:lnTo>
                  <a:pt x="698487" y="201676"/>
                </a:lnTo>
                <a:lnTo>
                  <a:pt x="760717" y="201676"/>
                </a:lnTo>
                <a:lnTo>
                  <a:pt x="760717" y="196088"/>
                </a:lnTo>
                <a:lnTo>
                  <a:pt x="676135" y="196088"/>
                </a:lnTo>
                <a:lnTo>
                  <a:pt x="660212" y="190067"/>
                </a:lnTo>
                <a:lnTo>
                  <a:pt x="651433" y="175355"/>
                </a:lnTo>
                <a:lnTo>
                  <a:pt x="647703" y="156975"/>
                </a:lnTo>
                <a:lnTo>
                  <a:pt x="646925" y="139954"/>
                </a:lnTo>
                <a:lnTo>
                  <a:pt x="647457" y="123019"/>
                </a:lnTo>
                <a:lnTo>
                  <a:pt x="650562" y="103632"/>
                </a:lnTo>
                <a:lnTo>
                  <a:pt x="650608" y="103346"/>
                </a:lnTo>
                <a:lnTo>
                  <a:pt x="658712" y="87054"/>
                </a:lnTo>
                <a:lnTo>
                  <a:pt x="674103" y="80264"/>
                </a:lnTo>
                <a:lnTo>
                  <a:pt x="742175" y="80264"/>
                </a:lnTo>
                <a:lnTo>
                  <a:pt x="742175" y="76708"/>
                </a:lnTo>
                <a:lnTo>
                  <a:pt x="696201" y="76708"/>
                </a:lnTo>
                <a:lnTo>
                  <a:pt x="689890" y="73588"/>
                </a:lnTo>
                <a:lnTo>
                  <a:pt x="683247" y="71183"/>
                </a:lnTo>
                <a:lnTo>
                  <a:pt x="676413" y="69635"/>
                </a:lnTo>
                <a:lnTo>
                  <a:pt x="669531" y="69088"/>
                </a:lnTo>
                <a:close/>
              </a:path>
              <a:path w="1084579" h="275589">
                <a:moveTo>
                  <a:pt x="760717" y="201676"/>
                </a:moveTo>
                <a:lnTo>
                  <a:pt x="698487" y="201676"/>
                </a:lnTo>
                <a:lnTo>
                  <a:pt x="699437" y="206664"/>
                </a:lnTo>
                <a:lnTo>
                  <a:pt x="699503" y="207010"/>
                </a:lnTo>
                <a:lnTo>
                  <a:pt x="703059" y="212344"/>
                </a:lnTo>
                <a:lnTo>
                  <a:pt x="760717" y="204724"/>
                </a:lnTo>
                <a:lnTo>
                  <a:pt x="760717" y="201676"/>
                </a:lnTo>
                <a:close/>
              </a:path>
              <a:path w="1084579" h="275589">
                <a:moveTo>
                  <a:pt x="742175" y="104902"/>
                </a:moveTo>
                <a:lnTo>
                  <a:pt x="695947" y="104902"/>
                </a:lnTo>
                <a:lnTo>
                  <a:pt x="695889" y="123019"/>
                </a:lnTo>
                <a:lnTo>
                  <a:pt x="695782" y="156975"/>
                </a:lnTo>
                <a:lnTo>
                  <a:pt x="695693" y="185166"/>
                </a:lnTo>
                <a:lnTo>
                  <a:pt x="691375" y="192024"/>
                </a:lnTo>
                <a:lnTo>
                  <a:pt x="684263" y="196088"/>
                </a:lnTo>
                <a:lnTo>
                  <a:pt x="760717" y="196088"/>
                </a:lnTo>
                <a:lnTo>
                  <a:pt x="760717" y="195834"/>
                </a:lnTo>
                <a:lnTo>
                  <a:pt x="752890" y="194246"/>
                </a:lnTo>
                <a:lnTo>
                  <a:pt x="747064" y="189611"/>
                </a:lnTo>
                <a:lnTo>
                  <a:pt x="743429" y="182689"/>
                </a:lnTo>
                <a:lnTo>
                  <a:pt x="742175" y="174244"/>
                </a:lnTo>
                <a:lnTo>
                  <a:pt x="742175" y="104902"/>
                </a:lnTo>
                <a:close/>
              </a:path>
              <a:path w="1084579" h="275589">
                <a:moveTo>
                  <a:pt x="742175" y="80264"/>
                </a:moveTo>
                <a:lnTo>
                  <a:pt x="674103" y="80264"/>
                </a:lnTo>
                <a:lnTo>
                  <a:pt x="682298" y="82379"/>
                </a:lnTo>
                <a:lnTo>
                  <a:pt x="689184" y="87852"/>
                </a:lnTo>
                <a:lnTo>
                  <a:pt x="693927" y="95373"/>
                </a:lnTo>
                <a:lnTo>
                  <a:pt x="695632" y="103346"/>
                </a:lnTo>
                <a:lnTo>
                  <a:pt x="695693" y="106172"/>
                </a:lnTo>
                <a:lnTo>
                  <a:pt x="695947" y="104902"/>
                </a:lnTo>
                <a:lnTo>
                  <a:pt x="742175" y="104902"/>
                </a:lnTo>
                <a:lnTo>
                  <a:pt x="742175" y="80264"/>
                </a:lnTo>
                <a:close/>
              </a:path>
              <a:path w="1084579" h="275589">
                <a:moveTo>
                  <a:pt x="736587" y="0"/>
                </a:moveTo>
                <a:lnTo>
                  <a:pt x="722859" y="6707"/>
                </a:lnTo>
                <a:lnTo>
                  <a:pt x="707155" y="12128"/>
                </a:lnTo>
                <a:lnTo>
                  <a:pt x="691117" y="15930"/>
                </a:lnTo>
                <a:lnTo>
                  <a:pt x="676389" y="17780"/>
                </a:lnTo>
                <a:lnTo>
                  <a:pt x="676389" y="25400"/>
                </a:lnTo>
                <a:lnTo>
                  <a:pt x="686450" y="30424"/>
                </a:lnTo>
                <a:lnTo>
                  <a:pt x="692486" y="40259"/>
                </a:lnTo>
                <a:lnTo>
                  <a:pt x="695427" y="52189"/>
                </a:lnTo>
                <a:lnTo>
                  <a:pt x="696201" y="63500"/>
                </a:lnTo>
                <a:lnTo>
                  <a:pt x="696201" y="76708"/>
                </a:lnTo>
                <a:lnTo>
                  <a:pt x="742175" y="76708"/>
                </a:lnTo>
                <a:lnTo>
                  <a:pt x="742175" y="3810"/>
                </a:lnTo>
                <a:lnTo>
                  <a:pt x="736587" y="0"/>
                </a:lnTo>
                <a:close/>
              </a:path>
              <a:path w="1084579" h="275589">
                <a:moveTo>
                  <a:pt x="930389" y="225298"/>
                </a:moveTo>
                <a:lnTo>
                  <a:pt x="918344" y="228941"/>
                </a:lnTo>
                <a:lnTo>
                  <a:pt x="910990" y="238061"/>
                </a:lnTo>
                <a:lnTo>
                  <a:pt x="909208" y="249943"/>
                </a:lnTo>
                <a:lnTo>
                  <a:pt x="913879" y="261874"/>
                </a:lnTo>
                <a:lnTo>
                  <a:pt x="919939" y="268124"/>
                </a:lnTo>
                <a:lnTo>
                  <a:pt x="927500" y="272446"/>
                </a:lnTo>
                <a:lnTo>
                  <a:pt x="936060" y="274911"/>
                </a:lnTo>
                <a:lnTo>
                  <a:pt x="945121" y="275590"/>
                </a:lnTo>
                <a:lnTo>
                  <a:pt x="966774" y="269494"/>
                </a:lnTo>
                <a:lnTo>
                  <a:pt x="981760" y="254635"/>
                </a:lnTo>
                <a:lnTo>
                  <a:pt x="985872" y="247142"/>
                </a:lnTo>
                <a:lnTo>
                  <a:pt x="967473" y="247142"/>
                </a:lnTo>
                <a:lnTo>
                  <a:pt x="957178" y="244157"/>
                </a:lnTo>
                <a:lnTo>
                  <a:pt x="949693" y="236601"/>
                </a:lnTo>
                <a:lnTo>
                  <a:pt x="941915" y="228941"/>
                </a:lnTo>
                <a:lnTo>
                  <a:pt x="942108" y="228941"/>
                </a:lnTo>
                <a:lnTo>
                  <a:pt x="930389" y="225298"/>
                </a:lnTo>
                <a:close/>
              </a:path>
              <a:path w="1084579" h="275589">
                <a:moveTo>
                  <a:pt x="992873" y="73152"/>
                </a:moveTo>
                <a:lnTo>
                  <a:pt x="906259" y="73152"/>
                </a:lnTo>
                <a:lnTo>
                  <a:pt x="906259" y="80772"/>
                </a:lnTo>
                <a:lnTo>
                  <a:pt x="915530" y="86133"/>
                </a:lnTo>
                <a:lnTo>
                  <a:pt x="922767" y="93853"/>
                </a:lnTo>
                <a:lnTo>
                  <a:pt x="928262" y="102381"/>
                </a:lnTo>
                <a:lnTo>
                  <a:pt x="932675" y="110744"/>
                </a:lnTo>
                <a:lnTo>
                  <a:pt x="984999" y="212344"/>
                </a:lnTo>
                <a:lnTo>
                  <a:pt x="983618" y="225103"/>
                </a:lnTo>
                <a:lnTo>
                  <a:pt x="979855" y="236124"/>
                </a:lnTo>
                <a:lnTo>
                  <a:pt x="974283" y="243955"/>
                </a:lnTo>
                <a:lnTo>
                  <a:pt x="967473" y="247142"/>
                </a:lnTo>
                <a:lnTo>
                  <a:pt x="985872" y="247142"/>
                </a:lnTo>
                <a:lnTo>
                  <a:pt x="992841" y="234442"/>
                </a:lnTo>
                <a:lnTo>
                  <a:pt x="1002779" y="212344"/>
                </a:lnTo>
                <a:lnTo>
                  <a:pt x="1023382" y="168656"/>
                </a:lnTo>
                <a:lnTo>
                  <a:pt x="1013193" y="168656"/>
                </a:lnTo>
                <a:lnTo>
                  <a:pt x="982459" y="113538"/>
                </a:lnTo>
                <a:lnTo>
                  <a:pt x="979943" y="105525"/>
                </a:lnTo>
                <a:lnTo>
                  <a:pt x="980236" y="95916"/>
                </a:lnTo>
                <a:lnTo>
                  <a:pt x="984245" y="86927"/>
                </a:lnTo>
                <a:lnTo>
                  <a:pt x="992873" y="80772"/>
                </a:lnTo>
                <a:lnTo>
                  <a:pt x="992873" y="73152"/>
                </a:lnTo>
                <a:close/>
              </a:path>
              <a:path w="1084579" h="275589">
                <a:moveTo>
                  <a:pt x="879222" y="79502"/>
                </a:moveTo>
                <a:lnTo>
                  <a:pt x="834631" y="79502"/>
                </a:lnTo>
                <a:lnTo>
                  <a:pt x="843830" y="83875"/>
                </a:lnTo>
                <a:lnTo>
                  <a:pt x="848220" y="94297"/>
                </a:lnTo>
                <a:lnTo>
                  <a:pt x="849561" y="106719"/>
                </a:lnTo>
                <a:lnTo>
                  <a:pt x="849617" y="118364"/>
                </a:lnTo>
                <a:lnTo>
                  <a:pt x="820827" y="122749"/>
                </a:lnTo>
                <a:lnTo>
                  <a:pt x="793229" y="133064"/>
                </a:lnTo>
                <a:lnTo>
                  <a:pt x="772679" y="150760"/>
                </a:lnTo>
                <a:lnTo>
                  <a:pt x="765035" y="177292"/>
                </a:lnTo>
                <a:lnTo>
                  <a:pt x="768849" y="193377"/>
                </a:lnTo>
                <a:lnTo>
                  <a:pt x="778211" y="204247"/>
                </a:lnTo>
                <a:lnTo>
                  <a:pt x="791717" y="210403"/>
                </a:lnTo>
                <a:lnTo>
                  <a:pt x="807961" y="212344"/>
                </a:lnTo>
                <a:lnTo>
                  <a:pt x="819538" y="211494"/>
                </a:lnTo>
                <a:lnTo>
                  <a:pt x="830662" y="208788"/>
                </a:lnTo>
                <a:lnTo>
                  <a:pt x="840786" y="203985"/>
                </a:lnTo>
                <a:lnTo>
                  <a:pt x="849363" y="196850"/>
                </a:lnTo>
                <a:lnTo>
                  <a:pt x="914387" y="196850"/>
                </a:lnTo>
                <a:lnTo>
                  <a:pt x="914387" y="195834"/>
                </a:lnTo>
                <a:lnTo>
                  <a:pt x="906560" y="194246"/>
                </a:lnTo>
                <a:lnTo>
                  <a:pt x="904406" y="192532"/>
                </a:lnTo>
                <a:lnTo>
                  <a:pt x="832345" y="192532"/>
                </a:lnTo>
                <a:lnTo>
                  <a:pt x="824598" y="190583"/>
                </a:lnTo>
                <a:lnTo>
                  <a:pt x="818946" y="185324"/>
                </a:lnTo>
                <a:lnTo>
                  <a:pt x="815486" y="177637"/>
                </a:lnTo>
                <a:lnTo>
                  <a:pt x="814343" y="168656"/>
                </a:lnTo>
                <a:lnTo>
                  <a:pt x="814311" y="168402"/>
                </a:lnTo>
                <a:lnTo>
                  <a:pt x="817220" y="153336"/>
                </a:lnTo>
                <a:lnTo>
                  <a:pt x="825011" y="141795"/>
                </a:lnTo>
                <a:lnTo>
                  <a:pt x="836278" y="133397"/>
                </a:lnTo>
                <a:lnTo>
                  <a:pt x="849617" y="127762"/>
                </a:lnTo>
                <a:lnTo>
                  <a:pt x="895845" y="127762"/>
                </a:lnTo>
                <a:lnTo>
                  <a:pt x="895780" y="110744"/>
                </a:lnTo>
                <a:lnTo>
                  <a:pt x="890491" y="90019"/>
                </a:lnTo>
                <a:lnTo>
                  <a:pt x="879222" y="79502"/>
                </a:lnTo>
                <a:close/>
              </a:path>
              <a:path w="1084579" h="275589">
                <a:moveTo>
                  <a:pt x="914387" y="196850"/>
                </a:moveTo>
                <a:lnTo>
                  <a:pt x="849363" y="196850"/>
                </a:lnTo>
                <a:lnTo>
                  <a:pt x="849363" y="207010"/>
                </a:lnTo>
                <a:lnTo>
                  <a:pt x="852919" y="212344"/>
                </a:lnTo>
                <a:lnTo>
                  <a:pt x="914387" y="204724"/>
                </a:lnTo>
                <a:lnTo>
                  <a:pt x="914387" y="196850"/>
                </a:lnTo>
                <a:close/>
              </a:path>
              <a:path w="1084579" h="275589">
                <a:moveTo>
                  <a:pt x="895845" y="127762"/>
                </a:moveTo>
                <a:lnTo>
                  <a:pt x="849617" y="127762"/>
                </a:lnTo>
                <a:lnTo>
                  <a:pt x="849516" y="150760"/>
                </a:lnTo>
                <a:lnTo>
                  <a:pt x="849421" y="168402"/>
                </a:lnTo>
                <a:lnTo>
                  <a:pt x="849363" y="185928"/>
                </a:lnTo>
                <a:lnTo>
                  <a:pt x="844791" y="190246"/>
                </a:lnTo>
                <a:lnTo>
                  <a:pt x="839203" y="192532"/>
                </a:lnTo>
                <a:lnTo>
                  <a:pt x="904406" y="192532"/>
                </a:lnTo>
                <a:lnTo>
                  <a:pt x="900734" y="189611"/>
                </a:lnTo>
                <a:lnTo>
                  <a:pt x="897099" y="182689"/>
                </a:lnTo>
                <a:lnTo>
                  <a:pt x="895845" y="174244"/>
                </a:lnTo>
                <a:lnTo>
                  <a:pt x="895845" y="127762"/>
                </a:lnTo>
                <a:close/>
              </a:path>
              <a:path w="1084579" h="275589">
                <a:moveTo>
                  <a:pt x="1084059" y="73152"/>
                </a:moveTo>
                <a:lnTo>
                  <a:pt x="1022591" y="73152"/>
                </a:lnTo>
                <a:lnTo>
                  <a:pt x="1022591" y="80772"/>
                </a:lnTo>
                <a:lnTo>
                  <a:pt x="1031183" y="86431"/>
                </a:lnTo>
                <a:lnTo>
                  <a:pt x="1036466" y="95567"/>
                </a:lnTo>
                <a:lnTo>
                  <a:pt x="1037982" y="106719"/>
                </a:lnTo>
                <a:lnTo>
                  <a:pt x="1035291" y="118364"/>
                </a:lnTo>
                <a:lnTo>
                  <a:pt x="1013304" y="168402"/>
                </a:lnTo>
                <a:lnTo>
                  <a:pt x="1013193" y="168656"/>
                </a:lnTo>
                <a:lnTo>
                  <a:pt x="1023382" y="168656"/>
                </a:lnTo>
                <a:lnTo>
                  <a:pt x="1044943" y="122936"/>
                </a:lnTo>
                <a:lnTo>
                  <a:pt x="1073625" y="85002"/>
                </a:lnTo>
                <a:lnTo>
                  <a:pt x="1084059" y="80772"/>
                </a:lnTo>
                <a:lnTo>
                  <a:pt x="1084059" y="73152"/>
                </a:lnTo>
                <a:close/>
              </a:path>
              <a:path w="1084579" h="275589">
                <a:moveTo>
                  <a:pt x="836663" y="69088"/>
                </a:moveTo>
                <a:lnTo>
                  <a:pt x="817327" y="70286"/>
                </a:lnTo>
                <a:lnTo>
                  <a:pt x="796277" y="75057"/>
                </a:lnTo>
                <a:lnTo>
                  <a:pt x="779227" y="85161"/>
                </a:lnTo>
                <a:lnTo>
                  <a:pt x="771897" y="102381"/>
                </a:lnTo>
                <a:lnTo>
                  <a:pt x="773449" y="109759"/>
                </a:lnTo>
                <a:lnTo>
                  <a:pt x="777862" y="115633"/>
                </a:lnTo>
                <a:lnTo>
                  <a:pt x="784180" y="119507"/>
                </a:lnTo>
                <a:lnTo>
                  <a:pt x="791451" y="120904"/>
                </a:lnTo>
                <a:lnTo>
                  <a:pt x="807235" y="114434"/>
                </a:lnTo>
                <a:lnTo>
                  <a:pt x="815803" y="100203"/>
                </a:lnTo>
                <a:lnTo>
                  <a:pt x="822908" y="86133"/>
                </a:lnTo>
                <a:lnTo>
                  <a:pt x="822990" y="85971"/>
                </a:lnTo>
                <a:lnTo>
                  <a:pt x="834631" y="79502"/>
                </a:lnTo>
                <a:lnTo>
                  <a:pt x="879222" y="79502"/>
                </a:lnTo>
                <a:lnTo>
                  <a:pt x="876636" y="77089"/>
                </a:lnTo>
                <a:lnTo>
                  <a:pt x="857590" y="70635"/>
                </a:lnTo>
                <a:lnTo>
                  <a:pt x="83666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28506" y="2256906"/>
            <a:ext cx="1115060" cy="275590"/>
          </a:xfrm>
          <a:custGeom>
            <a:avLst/>
            <a:gdLst/>
            <a:ahLst/>
            <a:cxnLst/>
            <a:rect l="l" t="t" r="r" b="b"/>
            <a:pathLst>
              <a:path w="1115059" h="275589">
                <a:moveTo>
                  <a:pt x="235458" y="69342"/>
                </a:moveTo>
                <a:lnTo>
                  <a:pt x="222285" y="75477"/>
                </a:lnTo>
                <a:lnTo>
                  <a:pt x="206660" y="80327"/>
                </a:lnTo>
                <a:lnTo>
                  <a:pt x="190130" y="84129"/>
                </a:lnTo>
                <a:lnTo>
                  <a:pt x="174244" y="87122"/>
                </a:lnTo>
                <a:lnTo>
                  <a:pt x="174244" y="94742"/>
                </a:lnTo>
                <a:lnTo>
                  <a:pt x="184090" y="99048"/>
                </a:lnTo>
                <a:lnTo>
                  <a:pt x="190150" y="107473"/>
                </a:lnTo>
                <a:lnTo>
                  <a:pt x="193210" y="118423"/>
                </a:lnTo>
                <a:lnTo>
                  <a:pt x="194056" y="130302"/>
                </a:lnTo>
                <a:lnTo>
                  <a:pt x="194056" y="177038"/>
                </a:lnTo>
                <a:lnTo>
                  <a:pt x="197860" y="194325"/>
                </a:lnTo>
                <a:lnTo>
                  <a:pt x="198092" y="195068"/>
                </a:lnTo>
                <a:lnTo>
                  <a:pt x="208745" y="207010"/>
                </a:lnTo>
                <a:lnTo>
                  <a:pt x="208884" y="207010"/>
                </a:lnTo>
                <a:lnTo>
                  <a:pt x="224274" y="213578"/>
                </a:lnTo>
                <a:lnTo>
                  <a:pt x="243078" y="215646"/>
                </a:lnTo>
                <a:lnTo>
                  <a:pt x="254682" y="214637"/>
                </a:lnTo>
                <a:lnTo>
                  <a:pt x="266192" y="211772"/>
                </a:lnTo>
                <a:lnTo>
                  <a:pt x="276939" y="207287"/>
                </a:lnTo>
                <a:lnTo>
                  <a:pt x="286258" y="201422"/>
                </a:lnTo>
                <a:lnTo>
                  <a:pt x="350774" y="201422"/>
                </a:lnTo>
                <a:lnTo>
                  <a:pt x="350774" y="196850"/>
                </a:lnTo>
                <a:lnTo>
                  <a:pt x="262890" y="196850"/>
                </a:lnTo>
                <a:lnTo>
                  <a:pt x="253464" y="195068"/>
                </a:lnTo>
                <a:lnTo>
                  <a:pt x="246348" y="189452"/>
                </a:lnTo>
                <a:lnTo>
                  <a:pt x="241851" y="179597"/>
                </a:lnTo>
                <a:lnTo>
                  <a:pt x="240393" y="166116"/>
                </a:lnTo>
                <a:lnTo>
                  <a:pt x="240284" y="73152"/>
                </a:lnTo>
                <a:lnTo>
                  <a:pt x="235458" y="69342"/>
                </a:lnTo>
                <a:close/>
              </a:path>
              <a:path w="1115059" h="275589">
                <a:moveTo>
                  <a:pt x="129286" y="29464"/>
                </a:moveTo>
                <a:lnTo>
                  <a:pt x="52577" y="29464"/>
                </a:lnTo>
                <a:lnTo>
                  <a:pt x="59340" y="31198"/>
                </a:lnTo>
                <a:lnTo>
                  <a:pt x="63713" y="36544"/>
                </a:lnTo>
                <a:lnTo>
                  <a:pt x="63817" y="36671"/>
                </a:lnTo>
                <a:lnTo>
                  <a:pt x="66238" y="46073"/>
                </a:lnTo>
                <a:lnTo>
                  <a:pt x="66294" y="46287"/>
                </a:lnTo>
                <a:lnTo>
                  <a:pt x="67042" y="60198"/>
                </a:lnTo>
                <a:lnTo>
                  <a:pt x="67056" y="166116"/>
                </a:lnTo>
                <a:lnTo>
                  <a:pt x="65123" y="181864"/>
                </a:lnTo>
                <a:lnTo>
                  <a:pt x="59975" y="193230"/>
                </a:lnTo>
                <a:lnTo>
                  <a:pt x="52589" y="200691"/>
                </a:lnTo>
                <a:lnTo>
                  <a:pt x="43942" y="204724"/>
                </a:lnTo>
                <a:lnTo>
                  <a:pt x="43942" y="212344"/>
                </a:lnTo>
                <a:lnTo>
                  <a:pt x="137922" y="212344"/>
                </a:lnTo>
                <a:lnTo>
                  <a:pt x="137922" y="204724"/>
                </a:lnTo>
                <a:lnTo>
                  <a:pt x="128631" y="200084"/>
                </a:lnTo>
                <a:lnTo>
                  <a:pt x="121316" y="192754"/>
                </a:lnTo>
                <a:lnTo>
                  <a:pt x="116573" y="181864"/>
                </a:lnTo>
                <a:lnTo>
                  <a:pt x="116289" y="179597"/>
                </a:lnTo>
                <a:lnTo>
                  <a:pt x="114807" y="166116"/>
                </a:lnTo>
                <a:lnTo>
                  <a:pt x="114807" y="60198"/>
                </a:lnTo>
                <a:lnTo>
                  <a:pt x="115558" y="46287"/>
                </a:lnTo>
                <a:lnTo>
                  <a:pt x="115570" y="46073"/>
                </a:lnTo>
                <a:lnTo>
                  <a:pt x="118013" y="36671"/>
                </a:lnTo>
                <a:lnTo>
                  <a:pt x="118046" y="36544"/>
                </a:lnTo>
                <a:lnTo>
                  <a:pt x="122490" y="31198"/>
                </a:lnTo>
                <a:lnTo>
                  <a:pt x="129286" y="29464"/>
                </a:lnTo>
                <a:close/>
              </a:path>
              <a:path w="1115059" h="275589">
                <a:moveTo>
                  <a:pt x="350774" y="201422"/>
                </a:moveTo>
                <a:lnTo>
                  <a:pt x="286258" y="201422"/>
                </a:lnTo>
                <a:lnTo>
                  <a:pt x="286258" y="207010"/>
                </a:lnTo>
                <a:lnTo>
                  <a:pt x="289814" y="212344"/>
                </a:lnTo>
                <a:lnTo>
                  <a:pt x="350774" y="204724"/>
                </a:lnTo>
                <a:lnTo>
                  <a:pt x="350774" y="201422"/>
                </a:lnTo>
                <a:close/>
              </a:path>
              <a:path w="1115059" h="275589">
                <a:moveTo>
                  <a:pt x="327152" y="69342"/>
                </a:moveTo>
                <a:lnTo>
                  <a:pt x="314059" y="75477"/>
                </a:lnTo>
                <a:lnTo>
                  <a:pt x="298608" y="80327"/>
                </a:lnTo>
                <a:lnTo>
                  <a:pt x="282253" y="84129"/>
                </a:lnTo>
                <a:lnTo>
                  <a:pt x="266446" y="87122"/>
                </a:lnTo>
                <a:lnTo>
                  <a:pt x="266446" y="94742"/>
                </a:lnTo>
                <a:lnTo>
                  <a:pt x="276292" y="98532"/>
                </a:lnTo>
                <a:lnTo>
                  <a:pt x="282352" y="105822"/>
                </a:lnTo>
                <a:lnTo>
                  <a:pt x="285412" y="115637"/>
                </a:lnTo>
                <a:lnTo>
                  <a:pt x="286258" y="127000"/>
                </a:lnTo>
                <a:lnTo>
                  <a:pt x="286258" y="188976"/>
                </a:lnTo>
                <a:lnTo>
                  <a:pt x="280416" y="193548"/>
                </a:lnTo>
                <a:lnTo>
                  <a:pt x="273558" y="196850"/>
                </a:lnTo>
                <a:lnTo>
                  <a:pt x="350774" y="196850"/>
                </a:lnTo>
                <a:lnTo>
                  <a:pt x="350774" y="195834"/>
                </a:lnTo>
                <a:lnTo>
                  <a:pt x="342987" y="194325"/>
                </a:lnTo>
                <a:lnTo>
                  <a:pt x="337248" y="189865"/>
                </a:lnTo>
                <a:lnTo>
                  <a:pt x="333700" y="183118"/>
                </a:lnTo>
                <a:lnTo>
                  <a:pt x="332486" y="174752"/>
                </a:lnTo>
                <a:lnTo>
                  <a:pt x="332605" y="127000"/>
                </a:lnTo>
                <a:lnTo>
                  <a:pt x="332722" y="80327"/>
                </a:lnTo>
                <a:lnTo>
                  <a:pt x="332740" y="73152"/>
                </a:lnTo>
                <a:lnTo>
                  <a:pt x="327152" y="69342"/>
                </a:lnTo>
                <a:close/>
              </a:path>
              <a:path w="1115059" h="275589">
                <a:moveTo>
                  <a:pt x="171704" y="17780"/>
                </a:moveTo>
                <a:lnTo>
                  <a:pt x="10414" y="17780"/>
                </a:lnTo>
                <a:lnTo>
                  <a:pt x="83" y="75477"/>
                </a:lnTo>
                <a:lnTo>
                  <a:pt x="0" y="75946"/>
                </a:lnTo>
                <a:lnTo>
                  <a:pt x="7620" y="75946"/>
                </a:lnTo>
                <a:lnTo>
                  <a:pt x="18168" y="57217"/>
                </a:lnTo>
                <a:lnTo>
                  <a:pt x="28194" y="42513"/>
                </a:lnTo>
                <a:lnTo>
                  <a:pt x="38409" y="32904"/>
                </a:lnTo>
                <a:lnTo>
                  <a:pt x="49530" y="29464"/>
                </a:lnTo>
                <a:lnTo>
                  <a:pt x="173744" y="29464"/>
                </a:lnTo>
                <a:lnTo>
                  <a:pt x="171704" y="17780"/>
                </a:lnTo>
                <a:close/>
              </a:path>
              <a:path w="1115059" h="275589">
                <a:moveTo>
                  <a:pt x="173744" y="29464"/>
                </a:moveTo>
                <a:lnTo>
                  <a:pt x="132334" y="29464"/>
                </a:lnTo>
                <a:lnTo>
                  <a:pt x="143454" y="32904"/>
                </a:lnTo>
                <a:lnTo>
                  <a:pt x="153670" y="42513"/>
                </a:lnTo>
                <a:lnTo>
                  <a:pt x="163695" y="57217"/>
                </a:lnTo>
                <a:lnTo>
                  <a:pt x="174244" y="75946"/>
                </a:lnTo>
                <a:lnTo>
                  <a:pt x="181864" y="75946"/>
                </a:lnTo>
                <a:lnTo>
                  <a:pt x="173744" y="29464"/>
                </a:lnTo>
                <a:close/>
              </a:path>
              <a:path w="1115059" h="275589">
                <a:moveTo>
                  <a:pt x="431545" y="69088"/>
                </a:moveTo>
                <a:lnTo>
                  <a:pt x="400268" y="73949"/>
                </a:lnTo>
                <a:lnTo>
                  <a:pt x="376777" y="88169"/>
                </a:lnTo>
                <a:lnTo>
                  <a:pt x="362001" y="111200"/>
                </a:lnTo>
                <a:lnTo>
                  <a:pt x="356870" y="142494"/>
                </a:lnTo>
                <a:lnTo>
                  <a:pt x="361767" y="171985"/>
                </a:lnTo>
                <a:lnTo>
                  <a:pt x="375856" y="194024"/>
                </a:lnTo>
                <a:lnTo>
                  <a:pt x="398232" y="207823"/>
                </a:lnTo>
                <a:lnTo>
                  <a:pt x="427990" y="212598"/>
                </a:lnTo>
                <a:lnTo>
                  <a:pt x="446071" y="210593"/>
                </a:lnTo>
                <a:lnTo>
                  <a:pt x="463486" y="204565"/>
                </a:lnTo>
                <a:lnTo>
                  <a:pt x="478710" y="194488"/>
                </a:lnTo>
                <a:lnTo>
                  <a:pt x="484641" y="187198"/>
                </a:lnTo>
                <a:lnTo>
                  <a:pt x="450088" y="187198"/>
                </a:lnTo>
                <a:lnTo>
                  <a:pt x="431854" y="184118"/>
                </a:lnTo>
                <a:lnTo>
                  <a:pt x="431325" y="184118"/>
                </a:lnTo>
                <a:lnTo>
                  <a:pt x="418020" y="175133"/>
                </a:lnTo>
                <a:lnTo>
                  <a:pt x="409940" y="161694"/>
                </a:lnTo>
                <a:lnTo>
                  <a:pt x="406146" y="144780"/>
                </a:lnTo>
                <a:lnTo>
                  <a:pt x="493014" y="136398"/>
                </a:lnTo>
                <a:lnTo>
                  <a:pt x="493014" y="135636"/>
                </a:lnTo>
                <a:lnTo>
                  <a:pt x="405638" y="135636"/>
                </a:lnTo>
                <a:lnTo>
                  <a:pt x="405685" y="132080"/>
                </a:lnTo>
                <a:lnTo>
                  <a:pt x="406213" y="117875"/>
                </a:lnTo>
                <a:lnTo>
                  <a:pt x="409289" y="100425"/>
                </a:lnTo>
                <a:lnTo>
                  <a:pt x="416889" y="86165"/>
                </a:lnTo>
                <a:lnTo>
                  <a:pt x="431038" y="80264"/>
                </a:lnTo>
                <a:lnTo>
                  <a:pt x="467398" y="80264"/>
                </a:lnTo>
                <a:lnTo>
                  <a:pt x="457545" y="73679"/>
                </a:lnTo>
                <a:lnTo>
                  <a:pt x="431545" y="69088"/>
                </a:lnTo>
                <a:close/>
              </a:path>
              <a:path w="1115059" h="275589">
                <a:moveTo>
                  <a:pt x="486918" y="173990"/>
                </a:moveTo>
                <a:lnTo>
                  <a:pt x="478948" y="180018"/>
                </a:lnTo>
                <a:lnTo>
                  <a:pt x="469836" y="184118"/>
                </a:lnTo>
                <a:lnTo>
                  <a:pt x="460057" y="186455"/>
                </a:lnTo>
                <a:lnTo>
                  <a:pt x="450088" y="187198"/>
                </a:lnTo>
                <a:lnTo>
                  <a:pt x="484641" y="187198"/>
                </a:lnTo>
                <a:lnTo>
                  <a:pt x="490220" y="180340"/>
                </a:lnTo>
                <a:lnTo>
                  <a:pt x="486918" y="173990"/>
                </a:lnTo>
                <a:close/>
              </a:path>
              <a:path w="1115059" h="275589">
                <a:moveTo>
                  <a:pt x="467398" y="80264"/>
                </a:moveTo>
                <a:lnTo>
                  <a:pt x="431038" y="80264"/>
                </a:lnTo>
                <a:lnTo>
                  <a:pt x="441729" y="86018"/>
                </a:lnTo>
                <a:lnTo>
                  <a:pt x="447420" y="99631"/>
                </a:lnTo>
                <a:lnTo>
                  <a:pt x="449683" y="115625"/>
                </a:lnTo>
                <a:lnTo>
                  <a:pt x="450088" y="128524"/>
                </a:lnTo>
                <a:lnTo>
                  <a:pt x="405638" y="135636"/>
                </a:lnTo>
                <a:lnTo>
                  <a:pt x="493014" y="135636"/>
                </a:lnTo>
                <a:lnTo>
                  <a:pt x="493014" y="132080"/>
                </a:lnTo>
                <a:lnTo>
                  <a:pt x="488874" y="106485"/>
                </a:lnTo>
                <a:lnTo>
                  <a:pt x="476853" y="86582"/>
                </a:lnTo>
                <a:lnTo>
                  <a:pt x="467398" y="80264"/>
                </a:lnTo>
                <a:close/>
              </a:path>
              <a:path w="1115059" h="275589">
                <a:moveTo>
                  <a:pt x="510286" y="163322"/>
                </a:moveTo>
                <a:lnTo>
                  <a:pt x="502666" y="201422"/>
                </a:lnTo>
                <a:lnTo>
                  <a:pt x="542492" y="214852"/>
                </a:lnTo>
                <a:lnTo>
                  <a:pt x="557022" y="215646"/>
                </a:lnTo>
                <a:lnTo>
                  <a:pt x="579096" y="213955"/>
                </a:lnTo>
                <a:lnTo>
                  <a:pt x="598932" y="207645"/>
                </a:lnTo>
                <a:lnTo>
                  <a:pt x="599642" y="207010"/>
                </a:lnTo>
                <a:lnTo>
                  <a:pt x="557530" y="207010"/>
                </a:lnTo>
                <a:lnTo>
                  <a:pt x="540722" y="203303"/>
                </a:lnTo>
                <a:lnTo>
                  <a:pt x="528605" y="193548"/>
                </a:lnTo>
                <a:lnTo>
                  <a:pt x="520918" y="179792"/>
                </a:lnTo>
                <a:lnTo>
                  <a:pt x="517398" y="164084"/>
                </a:lnTo>
                <a:lnTo>
                  <a:pt x="510286" y="163322"/>
                </a:lnTo>
                <a:close/>
              </a:path>
              <a:path w="1115059" h="275589">
                <a:moveTo>
                  <a:pt x="569214" y="69088"/>
                </a:moveTo>
                <a:lnTo>
                  <a:pt x="546286" y="71020"/>
                </a:lnTo>
                <a:lnTo>
                  <a:pt x="525811" y="77882"/>
                </a:lnTo>
                <a:lnTo>
                  <a:pt x="511099" y="91269"/>
                </a:lnTo>
                <a:lnTo>
                  <a:pt x="505459" y="112776"/>
                </a:lnTo>
                <a:lnTo>
                  <a:pt x="516723" y="140350"/>
                </a:lnTo>
                <a:lnTo>
                  <a:pt x="541464" y="156400"/>
                </a:lnTo>
                <a:lnTo>
                  <a:pt x="566110" y="169497"/>
                </a:lnTo>
                <a:lnTo>
                  <a:pt x="577088" y="188214"/>
                </a:lnTo>
                <a:lnTo>
                  <a:pt x="575496" y="196187"/>
                </a:lnTo>
                <a:lnTo>
                  <a:pt x="571404" y="202088"/>
                </a:lnTo>
                <a:lnTo>
                  <a:pt x="565265" y="205751"/>
                </a:lnTo>
                <a:lnTo>
                  <a:pt x="557530" y="207010"/>
                </a:lnTo>
                <a:lnTo>
                  <a:pt x="599642" y="207010"/>
                </a:lnTo>
                <a:lnTo>
                  <a:pt x="613243" y="194857"/>
                </a:lnTo>
                <a:lnTo>
                  <a:pt x="618744" y="173736"/>
                </a:lnTo>
                <a:lnTo>
                  <a:pt x="607433" y="145272"/>
                </a:lnTo>
                <a:lnTo>
                  <a:pt x="582549" y="129095"/>
                </a:lnTo>
                <a:lnTo>
                  <a:pt x="557664" y="115871"/>
                </a:lnTo>
                <a:lnTo>
                  <a:pt x="546354" y="96266"/>
                </a:lnTo>
                <a:lnTo>
                  <a:pt x="547770" y="88332"/>
                </a:lnTo>
                <a:lnTo>
                  <a:pt x="551783" y="82518"/>
                </a:lnTo>
                <a:lnTo>
                  <a:pt x="558034" y="78942"/>
                </a:lnTo>
                <a:lnTo>
                  <a:pt x="566166" y="77724"/>
                </a:lnTo>
                <a:lnTo>
                  <a:pt x="607374" y="77724"/>
                </a:lnTo>
                <a:lnTo>
                  <a:pt x="605254" y="76588"/>
                </a:lnTo>
                <a:lnTo>
                  <a:pt x="593185" y="72517"/>
                </a:lnTo>
                <a:lnTo>
                  <a:pt x="580687" y="69969"/>
                </a:lnTo>
                <a:lnTo>
                  <a:pt x="569214" y="69088"/>
                </a:lnTo>
                <a:close/>
              </a:path>
              <a:path w="1115059" h="275589">
                <a:moveTo>
                  <a:pt x="607374" y="77724"/>
                </a:moveTo>
                <a:lnTo>
                  <a:pt x="566166" y="77724"/>
                </a:lnTo>
                <a:lnTo>
                  <a:pt x="577659" y="81033"/>
                </a:lnTo>
                <a:lnTo>
                  <a:pt x="586867" y="90106"/>
                </a:lnTo>
                <a:lnTo>
                  <a:pt x="593598" y="103655"/>
                </a:lnTo>
                <a:lnTo>
                  <a:pt x="597662" y="120396"/>
                </a:lnTo>
                <a:lnTo>
                  <a:pt x="604520" y="121412"/>
                </a:lnTo>
                <a:lnTo>
                  <a:pt x="615442" y="82042"/>
                </a:lnTo>
                <a:lnTo>
                  <a:pt x="607374" y="77724"/>
                </a:lnTo>
                <a:close/>
              </a:path>
              <a:path w="1115059" h="275589">
                <a:moveTo>
                  <a:pt x="700278" y="69088"/>
                </a:moveTo>
                <a:lnTo>
                  <a:pt x="669115" y="74211"/>
                </a:lnTo>
                <a:lnTo>
                  <a:pt x="646620" y="88931"/>
                </a:lnTo>
                <a:lnTo>
                  <a:pt x="632983" y="112271"/>
                </a:lnTo>
                <a:lnTo>
                  <a:pt x="628396" y="143256"/>
                </a:lnTo>
                <a:lnTo>
                  <a:pt x="632237" y="171088"/>
                </a:lnTo>
                <a:lnTo>
                  <a:pt x="643890" y="192944"/>
                </a:lnTo>
                <a:lnTo>
                  <a:pt x="663543" y="207228"/>
                </a:lnTo>
                <a:lnTo>
                  <a:pt x="691388" y="212344"/>
                </a:lnTo>
                <a:lnTo>
                  <a:pt x="701301" y="211784"/>
                </a:lnTo>
                <a:lnTo>
                  <a:pt x="711263" y="209962"/>
                </a:lnTo>
                <a:lnTo>
                  <a:pt x="720748" y="206664"/>
                </a:lnTo>
                <a:lnTo>
                  <a:pt x="729234" y="201676"/>
                </a:lnTo>
                <a:lnTo>
                  <a:pt x="791464" y="201676"/>
                </a:lnTo>
                <a:lnTo>
                  <a:pt x="791464" y="196088"/>
                </a:lnTo>
                <a:lnTo>
                  <a:pt x="706882" y="196088"/>
                </a:lnTo>
                <a:lnTo>
                  <a:pt x="690959" y="190067"/>
                </a:lnTo>
                <a:lnTo>
                  <a:pt x="682180" y="175355"/>
                </a:lnTo>
                <a:lnTo>
                  <a:pt x="678449" y="156975"/>
                </a:lnTo>
                <a:lnTo>
                  <a:pt x="677672" y="139954"/>
                </a:lnTo>
                <a:lnTo>
                  <a:pt x="678203" y="123019"/>
                </a:lnTo>
                <a:lnTo>
                  <a:pt x="704850" y="80264"/>
                </a:lnTo>
                <a:lnTo>
                  <a:pt x="772922" y="80264"/>
                </a:lnTo>
                <a:lnTo>
                  <a:pt x="772922" y="76708"/>
                </a:lnTo>
                <a:lnTo>
                  <a:pt x="726948" y="76708"/>
                </a:lnTo>
                <a:lnTo>
                  <a:pt x="720637" y="73588"/>
                </a:lnTo>
                <a:lnTo>
                  <a:pt x="713994" y="71183"/>
                </a:lnTo>
                <a:lnTo>
                  <a:pt x="707159" y="69635"/>
                </a:lnTo>
                <a:lnTo>
                  <a:pt x="700278" y="69088"/>
                </a:lnTo>
                <a:close/>
              </a:path>
              <a:path w="1115059" h="275589">
                <a:moveTo>
                  <a:pt x="791464" y="201676"/>
                </a:moveTo>
                <a:lnTo>
                  <a:pt x="729234" y="201676"/>
                </a:lnTo>
                <a:lnTo>
                  <a:pt x="730184" y="206664"/>
                </a:lnTo>
                <a:lnTo>
                  <a:pt x="730250" y="207010"/>
                </a:lnTo>
                <a:lnTo>
                  <a:pt x="733806" y="212344"/>
                </a:lnTo>
                <a:lnTo>
                  <a:pt x="791464" y="204724"/>
                </a:lnTo>
                <a:lnTo>
                  <a:pt x="791464" y="201676"/>
                </a:lnTo>
                <a:close/>
              </a:path>
              <a:path w="1115059" h="275589">
                <a:moveTo>
                  <a:pt x="772922" y="104902"/>
                </a:moveTo>
                <a:lnTo>
                  <a:pt x="726694" y="104902"/>
                </a:lnTo>
                <a:lnTo>
                  <a:pt x="726636" y="123019"/>
                </a:lnTo>
                <a:lnTo>
                  <a:pt x="726529" y="156975"/>
                </a:lnTo>
                <a:lnTo>
                  <a:pt x="726440" y="185166"/>
                </a:lnTo>
                <a:lnTo>
                  <a:pt x="722122" y="192024"/>
                </a:lnTo>
                <a:lnTo>
                  <a:pt x="715010" y="196088"/>
                </a:lnTo>
                <a:lnTo>
                  <a:pt x="791464" y="196088"/>
                </a:lnTo>
                <a:lnTo>
                  <a:pt x="791464" y="195834"/>
                </a:lnTo>
                <a:lnTo>
                  <a:pt x="783637" y="194246"/>
                </a:lnTo>
                <a:lnTo>
                  <a:pt x="777811" y="189611"/>
                </a:lnTo>
                <a:lnTo>
                  <a:pt x="774176" y="182689"/>
                </a:lnTo>
                <a:lnTo>
                  <a:pt x="772922" y="174244"/>
                </a:lnTo>
                <a:lnTo>
                  <a:pt x="772922" y="104902"/>
                </a:lnTo>
                <a:close/>
              </a:path>
              <a:path w="1115059" h="275589">
                <a:moveTo>
                  <a:pt x="772922" y="80264"/>
                </a:moveTo>
                <a:lnTo>
                  <a:pt x="704850" y="80264"/>
                </a:lnTo>
                <a:lnTo>
                  <a:pt x="713045" y="82379"/>
                </a:lnTo>
                <a:lnTo>
                  <a:pt x="719931" y="87852"/>
                </a:lnTo>
                <a:lnTo>
                  <a:pt x="724673" y="95373"/>
                </a:lnTo>
                <a:lnTo>
                  <a:pt x="726378" y="103346"/>
                </a:lnTo>
                <a:lnTo>
                  <a:pt x="726440" y="106172"/>
                </a:lnTo>
                <a:lnTo>
                  <a:pt x="726694" y="104902"/>
                </a:lnTo>
                <a:lnTo>
                  <a:pt x="772922" y="104902"/>
                </a:lnTo>
                <a:lnTo>
                  <a:pt x="772922" y="80264"/>
                </a:lnTo>
                <a:close/>
              </a:path>
              <a:path w="1115059" h="275589">
                <a:moveTo>
                  <a:pt x="767334" y="0"/>
                </a:moveTo>
                <a:lnTo>
                  <a:pt x="753606" y="6707"/>
                </a:lnTo>
                <a:lnTo>
                  <a:pt x="737901" y="12128"/>
                </a:lnTo>
                <a:lnTo>
                  <a:pt x="721864" y="15930"/>
                </a:lnTo>
                <a:lnTo>
                  <a:pt x="707136" y="17780"/>
                </a:lnTo>
                <a:lnTo>
                  <a:pt x="707136" y="25400"/>
                </a:lnTo>
                <a:lnTo>
                  <a:pt x="717196" y="30424"/>
                </a:lnTo>
                <a:lnTo>
                  <a:pt x="723233" y="40259"/>
                </a:lnTo>
                <a:lnTo>
                  <a:pt x="726174" y="52189"/>
                </a:lnTo>
                <a:lnTo>
                  <a:pt x="726948" y="63500"/>
                </a:lnTo>
                <a:lnTo>
                  <a:pt x="726948" y="76708"/>
                </a:lnTo>
                <a:lnTo>
                  <a:pt x="772922" y="76708"/>
                </a:lnTo>
                <a:lnTo>
                  <a:pt x="772922" y="3810"/>
                </a:lnTo>
                <a:lnTo>
                  <a:pt x="767334" y="0"/>
                </a:lnTo>
                <a:close/>
              </a:path>
              <a:path w="1115059" h="275589">
                <a:moveTo>
                  <a:pt x="961123" y="225298"/>
                </a:moveTo>
                <a:lnTo>
                  <a:pt x="949078" y="228941"/>
                </a:lnTo>
                <a:lnTo>
                  <a:pt x="941724" y="238061"/>
                </a:lnTo>
                <a:lnTo>
                  <a:pt x="939942" y="249943"/>
                </a:lnTo>
                <a:lnTo>
                  <a:pt x="944613" y="261874"/>
                </a:lnTo>
                <a:lnTo>
                  <a:pt x="950673" y="268124"/>
                </a:lnTo>
                <a:lnTo>
                  <a:pt x="958234" y="272446"/>
                </a:lnTo>
                <a:lnTo>
                  <a:pt x="966794" y="274911"/>
                </a:lnTo>
                <a:lnTo>
                  <a:pt x="975855" y="275590"/>
                </a:lnTo>
                <a:lnTo>
                  <a:pt x="997508" y="269494"/>
                </a:lnTo>
                <a:lnTo>
                  <a:pt x="1012494" y="254635"/>
                </a:lnTo>
                <a:lnTo>
                  <a:pt x="1016606" y="247142"/>
                </a:lnTo>
                <a:lnTo>
                  <a:pt x="998207" y="247142"/>
                </a:lnTo>
                <a:lnTo>
                  <a:pt x="987912" y="244157"/>
                </a:lnTo>
                <a:lnTo>
                  <a:pt x="980427" y="236601"/>
                </a:lnTo>
                <a:lnTo>
                  <a:pt x="972649" y="228941"/>
                </a:lnTo>
                <a:lnTo>
                  <a:pt x="972842" y="228941"/>
                </a:lnTo>
                <a:lnTo>
                  <a:pt x="961123" y="225298"/>
                </a:lnTo>
                <a:close/>
              </a:path>
              <a:path w="1115059" h="275589">
                <a:moveTo>
                  <a:pt x="1023607" y="73152"/>
                </a:moveTo>
                <a:lnTo>
                  <a:pt x="936993" y="73152"/>
                </a:lnTo>
                <a:lnTo>
                  <a:pt x="936993" y="80772"/>
                </a:lnTo>
                <a:lnTo>
                  <a:pt x="946264" y="86133"/>
                </a:lnTo>
                <a:lnTo>
                  <a:pt x="953501" y="93853"/>
                </a:lnTo>
                <a:lnTo>
                  <a:pt x="958996" y="102381"/>
                </a:lnTo>
                <a:lnTo>
                  <a:pt x="963409" y="110744"/>
                </a:lnTo>
                <a:lnTo>
                  <a:pt x="1015733" y="212344"/>
                </a:lnTo>
                <a:lnTo>
                  <a:pt x="1014352" y="225103"/>
                </a:lnTo>
                <a:lnTo>
                  <a:pt x="1010589" y="236124"/>
                </a:lnTo>
                <a:lnTo>
                  <a:pt x="1005017" y="243955"/>
                </a:lnTo>
                <a:lnTo>
                  <a:pt x="998207" y="247142"/>
                </a:lnTo>
                <a:lnTo>
                  <a:pt x="1016606" y="247142"/>
                </a:lnTo>
                <a:lnTo>
                  <a:pt x="1023575" y="234442"/>
                </a:lnTo>
                <a:lnTo>
                  <a:pt x="1033513" y="212344"/>
                </a:lnTo>
                <a:lnTo>
                  <a:pt x="1054116" y="168656"/>
                </a:lnTo>
                <a:lnTo>
                  <a:pt x="1043927" y="168656"/>
                </a:lnTo>
                <a:lnTo>
                  <a:pt x="1013193" y="113538"/>
                </a:lnTo>
                <a:lnTo>
                  <a:pt x="1010677" y="105525"/>
                </a:lnTo>
                <a:lnTo>
                  <a:pt x="1010970" y="95916"/>
                </a:lnTo>
                <a:lnTo>
                  <a:pt x="1014979" y="86927"/>
                </a:lnTo>
                <a:lnTo>
                  <a:pt x="1023607" y="80772"/>
                </a:lnTo>
                <a:lnTo>
                  <a:pt x="1023607" y="73152"/>
                </a:lnTo>
                <a:close/>
              </a:path>
              <a:path w="1115059" h="275589">
                <a:moveTo>
                  <a:pt x="909968" y="79502"/>
                </a:moveTo>
                <a:lnTo>
                  <a:pt x="865378" y="79502"/>
                </a:lnTo>
                <a:lnTo>
                  <a:pt x="874577" y="83875"/>
                </a:lnTo>
                <a:lnTo>
                  <a:pt x="878966" y="94297"/>
                </a:lnTo>
                <a:lnTo>
                  <a:pt x="880308" y="106719"/>
                </a:lnTo>
                <a:lnTo>
                  <a:pt x="880363" y="118364"/>
                </a:lnTo>
                <a:lnTo>
                  <a:pt x="851574" y="122749"/>
                </a:lnTo>
                <a:lnTo>
                  <a:pt x="823976" y="133064"/>
                </a:lnTo>
                <a:lnTo>
                  <a:pt x="803425" y="150760"/>
                </a:lnTo>
                <a:lnTo>
                  <a:pt x="795782" y="177292"/>
                </a:lnTo>
                <a:lnTo>
                  <a:pt x="799595" y="193377"/>
                </a:lnTo>
                <a:lnTo>
                  <a:pt x="808958" y="204247"/>
                </a:lnTo>
                <a:lnTo>
                  <a:pt x="822463" y="210403"/>
                </a:lnTo>
                <a:lnTo>
                  <a:pt x="838708" y="212344"/>
                </a:lnTo>
                <a:lnTo>
                  <a:pt x="850284" y="211494"/>
                </a:lnTo>
                <a:lnTo>
                  <a:pt x="861409" y="208788"/>
                </a:lnTo>
                <a:lnTo>
                  <a:pt x="871533" y="203985"/>
                </a:lnTo>
                <a:lnTo>
                  <a:pt x="880110" y="196850"/>
                </a:lnTo>
                <a:lnTo>
                  <a:pt x="945134" y="196850"/>
                </a:lnTo>
                <a:lnTo>
                  <a:pt x="945134" y="195834"/>
                </a:lnTo>
                <a:lnTo>
                  <a:pt x="937307" y="194246"/>
                </a:lnTo>
                <a:lnTo>
                  <a:pt x="935152" y="192532"/>
                </a:lnTo>
                <a:lnTo>
                  <a:pt x="863091" y="192532"/>
                </a:lnTo>
                <a:lnTo>
                  <a:pt x="855344" y="190583"/>
                </a:lnTo>
                <a:lnTo>
                  <a:pt x="849693" y="185324"/>
                </a:lnTo>
                <a:lnTo>
                  <a:pt x="846232" y="177637"/>
                </a:lnTo>
                <a:lnTo>
                  <a:pt x="845090" y="168656"/>
                </a:lnTo>
                <a:lnTo>
                  <a:pt x="845058" y="168402"/>
                </a:lnTo>
                <a:lnTo>
                  <a:pt x="847967" y="153336"/>
                </a:lnTo>
                <a:lnTo>
                  <a:pt x="855757" y="141795"/>
                </a:lnTo>
                <a:lnTo>
                  <a:pt x="867025" y="133397"/>
                </a:lnTo>
                <a:lnTo>
                  <a:pt x="880363" y="127762"/>
                </a:lnTo>
                <a:lnTo>
                  <a:pt x="926591" y="127762"/>
                </a:lnTo>
                <a:lnTo>
                  <a:pt x="926527" y="110744"/>
                </a:lnTo>
                <a:lnTo>
                  <a:pt x="921238" y="90019"/>
                </a:lnTo>
                <a:lnTo>
                  <a:pt x="909968" y="79502"/>
                </a:lnTo>
                <a:close/>
              </a:path>
              <a:path w="1115059" h="275589">
                <a:moveTo>
                  <a:pt x="945134" y="196850"/>
                </a:moveTo>
                <a:lnTo>
                  <a:pt x="880110" y="196850"/>
                </a:lnTo>
                <a:lnTo>
                  <a:pt x="880110" y="207010"/>
                </a:lnTo>
                <a:lnTo>
                  <a:pt x="883666" y="212344"/>
                </a:lnTo>
                <a:lnTo>
                  <a:pt x="945134" y="204724"/>
                </a:lnTo>
                <a:lnTo>
                  <a:pt x="945134" y="196850"/>
                </a:lnTo>
                <a:close/>
              </a:path>
              <a:path w="1115059" h="275589">
                <a:moveTo>
                  <a:pt x="926591" y="127762"/>
                </a:moveTo>
                <a:lnTo>
                  <a:pt x="880363" y="127762"/>
                </a:lnTo>
                <a:lnTo>
                  <a:pt x="880263" y="150760"/>
                </a:lnTo>
                <a:lnTo>
                  <a:pt x="880167" y="168402"/>
                </a:lnTo>
                <a:lnTo>
                  <a:pt x="880110" y="185928"/>
                </a:lnTo>
                <a:lnTo>
                  <a:pt x="875538" y="190246"/>
                </a:lnTo>
                <a:lnTo>
                  <a:pt x="869950" y="192532"/>
                </a:lnTo>
                <a:lnTo>
                  <a:pt x="935152" y="192532"/>
                </a:lnTo>
                <a:lnTo>
                  <a:pt x="931481" y="189611"/>
                </a:lnTo>
                <a:lnTo>
                  <a:pt x="927846" y="182689"/>
                </a:lnTo>
                <a:lnTo>
                  <a:pt x="926591" y="174244"/>
                </a:lnTo>
                <a:lnTo>
                  <a:pt x="926591" y="127762"/>
                </a:lnTo>
                <a:close/>
              </a:path>
              <a:path w="1115059" h="275589">
                <a:moveTo>
                  <a:pt x="1114793" y="73152"/>
                </a:moveTo>
                <a:lnTo>
                  <a:pt x="1053325" y="73152"/>
                </a:lnTo>
                <a:lnTo>
                  <a:pt x="1053325" y="80772"/>
                </a:lnTo>
                <a:lnTo>
                  <a:pt x="1061917" y="86431"/>
                </a:lnTo>
                <a:lnTo>
                  <a:pt x="1067200" y="95567"/>
                </a:lnTo>
                <a:lnTo>
                  <a:pt x="1068716" y="106719"/>
                </a:lnTo>
                <a:lnTo>
                  <a:pt x="1066025" y="118364"/>
                </a:lnTo>
                <a:lnTo>
                  <a:pt x="1044038" y="168402"/>
                </a:lnTo>
                <a:lnTo>
                  <a:pt x="1043927" y="168656"/>
                </a:lnTo>
                <a:lnTo>
                  <a:pt x="1054116" y="168656"/>
                </a:lnTo>
                <a:lnTo>
                  <a:pt x="1075677" y="122936"/>
                </a:lnTo>
                <a:lnTo>
                  <a:pt x="1104359" y="85002"/>
                </a:lnTo>
                <a:lnTo>
                  <a:pt x="1114793" y="80772"/>
                </a:lnTo>
                <a:lnTo>
                  <a:pt x="1114793" y="73152"/>
                </a:lnTo>
                <a:close/>
              </a:path>
              <a:path w="1115059" h="275589">
                <a:moveTo>
                  <a:pt x="867410" y="69088"/>
                </a:moveTo>
                <a:lnTo>
                  <a:pt x="848074" y="70286"/>
                </a:lnTo>
                <a:lnTo>
                  <a:pt x="827024" y="75057"/>
                </a:lnTo>
                <a:lnTo>
                  <a:pt x="809974" y="85161"/>
                </a:lnTo>
                <a:lnTo>
                  <a:pt x="802644" y="102381"/>
                </a:lnTo>
                <a:lnTo>
                  <a:pt x="804195" y="109759"/>
                </a:lnTo>
                <a:lnTo>
                  <a:pt x="808608" y="115633"/>
                </a:lnTo>
                <a:lnTo>
                  <a:pt x="814927" y="119507"/>
                </a:lnTo>
                <a:lnTo>
                  <a:pt x="822197" y="120904"/>
                </a:lnTo>
                <a:lnTo>
                  <a:pt x="837981" y="114434"/>
                </a:lnTo>
                <a:lnTo>
                  <a:pt x="846550" y="100203"/>
                </a:lnTo>
                <a:lnTo>
                  <a:pt x="853655" y="86133"/>
                </a:lnTo>
                <a:lnTo>
                  <a:pt x="853737" y="85971"/>
                </a:lnTo>
                <a:lnTo>
                  <a:pt x="865378" y="79502"/>
                </a:lnTo>
                <a:lnTo>
                  <a:pt x="909968" y="79502"/>
                </a:lnTo>
                <a:lnTo>
                  <a:pt x="907383" y="77089"/>
                </a:lnTo>
                <a:lnTo>
                  <a:pt x="888337" y="70635"/>
                </a:lnTo>
                <a:lnTo>
                  <a:pt x="867410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146256" y="2256906"/>
            <a:ext cx="1550670" cy="275590"/>
          </a:xfrm>
          <a:custGeom>
            <a:avLst/>
            <a:gdLst/>
            <a:ahLst/>
            <a:cxnLst/>
            <a:rect l="l" t="t" r="r" b="b"/>
            <a:pathLst>
              <a:path w="1550670" h="275589">
                <a:moveTo>
                  <a:pt x="366522" y="69087"/>
                </a:moveTo>
                <a:lnTo>
                  <a:pt x="335244" y="73949"/>
                </a:lnTo>
                <a:lnTo>
                  <a:pt x="311753" y="88169"/>
                </a:lnTo>
                <a:lnTo>
                  <a:pt x="296977" y="111200"/>
                </a:lnTo>
                <a:lnTo>
                  <a:pt x="291846" y="142493"/>
                </a:lnTo>
                <a:lnTo>
                  <a:pt x="296743" y="171985"/>
                </a:lnTo>
                <a:lnTo>
                  <a:pt x="310832" y="194024"/>
                </a:lnTo>
                <a:lnTo>
                  <a:pt x="333208" y="207823"/>
                </a:lnTo>
                <a:lnTo>
                  <a:pt x="362966" y="212597"/>
                </a:lnTo>
                <a:lnTo>
                  <a:pt x="381047" y="210593"/>
                </a:lnTo>
                <a:lnTo>
                  <a:pt x="398462" y="204565"/>
                </a:lnTo>
                <a:lnTo>
                  <a:pt x="413686" y="194488"/>
                </a:lnTo>
                <a:lnTo>
                  <a:pt x="419617" y="187197"/>
                </a:lnTo>
                <a:lnTo>
                  <a:pt x="385064" y="187197"/>
                </a:lnTo>
                <a:lnTo>
                  <a:pt x="366830" y="184118"/>
                </a:lnTo>
                <a:lnTo>
                  <a:pt x="366301" y="184118"/>
                </a:lnTo>
                <a:lnTo>
                  <a:pt x="352996" y="175132"/>
                </a:lnTo>
                <a:lnTo>
                  <a:pt x="344916" y="161694"/>
                </a:lnTo>
                <a:lnTo>
                  <a:pt x="341122" y="144779"/>
                </a:lnTo>
                <a:lnTo>
                  <a:pt x="427990" y="136397"/>
                </a:lnTo>
                <a:lnTo>
                  <a:pt x="427990" y="135635"/>
                </a:lnTo>
                <a:lnTo>
                  <a:pt x="340614" y="135635"/>
                </a:lnTo>
                <a:lnTo>
                  <a:pt x="340661" y="132079"/>
                </a:lnTo>
                <a:lnTo>
                  <a:pt x="341189" y="117875"/>
                </a:lnTo>
                <a:lnTo>
                  <a:pt x="344265" y="100425"/>
                </a:lnTo>
                <a:lnTo>
                  <a:pt x="351865" y="86165"/>
                </a:lnTo>
                <a:lnTo>
                  <a:pt x="366014" y="80263"/>
                </a:lnTo>
                <a:lnTo>
                  <a:pt x="402374" y="80263"/>
                </a:lnTo>
                <a:lnTo>
                  <a:pt x="392521" y="73679"/>
                </a:lnTo>
                <a:lnTo>
                  <a:pt x="366522" y="69087"/>
                </a:lnTo>
                <a:close/>
              </a:path>
              <a:path w="1550670" h="275589">
                <a:moveTo>
                  <a:pt x="93218" y="17779"/>
                </a:moveTo>
                <a:lnTo>
                  <a:pt x="0" y="17779"/>
                </a:lnTo>
                <a:lnTo>
                  <a:pt x="0" y="25399"/>
                </a:lnTo>
                <a:lnTo>
                  <a:pt x="9413" y="30797"/>
                </a:lnTo>
                <a:lnTo>
                  <a:pt x="16827" y="38480"/>
                </a:lnTo>
                <a:lnTo>
                  <a:pt x="22431" y="47116"/>
                </a:lnTo>
                <a:lnTo>
                  <a:pt x="26416" y="55371"/>
                </a:lnTo>
                <a:lnTo>
                  <a:pt x="91694" y="212343"/>
                </a:lnTo>
                <a:lnTo>
                  <a:pt x="109473" y="212343"/>
                </a:lnTo>
                <a:lnTo>
                  <a:pt x="131022" y="156717"/>
                </a:lnTo>
                <a:lnTo>
                  <a:pt x="120142" y="156717"/>
                </a:lnTo>
                <a:lnTo>
                  <a:pt x="78740" y="58165"/>
                </a:lnTo>
                <a:lnTo>
                  <a:pt x="77407" y="50228"/>
                </a:lnTo>
                <a:lnTo>
                  <a:pt x="77910" y="47116"/>
                </a:lnTo>
                <a:lnTo>
                  <a:pt x="78988" y="40766"/>
                </a:lnTo>
                <a:lnTo>
                  <a:pt x="79025" y="40544"/>
                </a:lnTo>
                <a:lnTo>
                  <a:pt x="84133" y="31555"/>
                </a:lnTo>
                <a:lnTo>
                  <a:pt x="93218" y="25399"/>
                </a:lnTo>
                <a:lnTo>
                  <a:pt x="93218" y="17779"/>
                </a:lnTo>
                <a:close/>
              </a:path>
              <a:path w="1550670" h="275589">
                <a:moveTo>
                  <a:pt x="204617" y="99631"/>
                </a:moveTo>
                <a:lnTo>
                  <a:pt x="153188" y="99631"/>
                </a:lnTo>
                <a:lnTo>
                  <a:pt x="200152" y="212343"/>
                </a:lnTo>
                <a:lnTo>
                  <a:pt x="217932" y="212343"/>
                </a:lnTo>
                <a:lnTo>
                  <a:pt x="239499" y="156717"/>
                </a:lnTo>
                <a:lnTo>
                  <a:pt x="228600" y="156717"/>
                </a:lnTo>
                <a:lnTo>
                  <a:pt x="204617" y="99631"/>
                </a:lnTo>
                <a:close/>
              </a:path>
              <a:path w="1550670" h="275589">
                <a:moveTo>
                  <a:pt x="421894" y="173989"/>
                </a:moveTo>
                <a:lnTo>
                  <a:pt x="413924" y="180018"/>
                </a:lnTo>
                <a:lnTo>
                  <a:pt x="404812" y="184118"/>
                </a:lnTo>
                <a:lnTo>
                  <a:pt x="395033" y="186455"/>
                </a:lnTo>
                <a:lnTo>
                  <a:pt x="385064" y="187197"/>
                </a:lnTo>
                <a:lnTo>
                  <a:pt x="419617" y="187197"/>
                </a:lnTo>
                <a:lnTo>
                  <a:pt x="425195" y="180339"/>
                </a:lnTo>
                <a:lnTo>
                  <a:pt x="421894" y="173989"/>
                </a:lnTo>
                <a:close/>
              </a:path>
              <a:path w="1550670" h="275589">
                <a:moveTo>
                  <a:pt x="202184" y="17779"/>
                </a:moveTo>
                <a:lnTo>
                  <a:pt x="108457" y="17779"/>
                </a:lnTo>
                <a:lnTo>
                  <a:pt x="108457" y="25399"/>
                </a:lnTo>
                <a:lnTo>
                  <a:pt x="117871" y="30797"/>
                </a:lnTo>
                <a:lnTo>
                  <a:pt x="125285" y="38480"/>
                </a:lnTo>
                <a:lnTo>
                  <a:pt x="130889" y="47116"/>
                </a:lnTo>
                <a:lnTo>
                  <a:pt x="134874" y="55371"/>
                </a:lnTo>
                <a:lnTo>
                  <a:pt x="147320" y="85343"/>
                </a:lnTo>
                <a:lnTo>
                  <a:pt x="120142" y="156717"/>
                </a:lnTo>
                <a:lnTo>
                  <a:pt x="131022" y="156717"/>
                </a:lnTo>
                <a:lnTo>
                  <a:pt x="153137" y="99631"/>
                </a:lnTo>
                <a:lnTo>
                  <a:pt x="204617" y="99631"/>
                </a:lnTo>
                <a:lnTo>
                  <a:pt x="187198" y="58165"/>
                </a:lnTo>
                <a:lnTo>
                  <a:pt x="185844" y="50228"/>
                </a:lnTo>
                <a:lnTo>
                  <a:pt x="187420" y="40766"/>
                </a:lnTo>
                <a:lnTo>
                  <a:pt x="192377" y="31876"/>
                </a:lnTo>
                <a:lnTo>
                  <a:pt x="201168" y="25653"/>
                </a:lnTo>
                <a:lnTo>
                  <a:pt x="201422" y="25399"/>
                </a:lnTo>
                <a:lnTo>
                  <a:pt x="202184" y="25399"/>
                </a:lnTo>
                <a:lnTo>
                  <a:pt x="202184" y="17779"/>
                </a:lnTo>
                <a:close/>
              </a:path>
              <a:path w="1550670" h="275589">
                <a:moveTo>
                  <a:pt x="310642" y="17779"/>
                </a:moveTo>
                <a:lnTo>
                  <a:pt x="247142" y="17779"/>
                </a:lnTo>
                <a:lnTo>
                  <a:pt x="247142" y="25399"/>
                </a:lnTo>
                <a:lnTo>
                  <a:pt x="256305" y="31130"/>
                </a:lnTo>
                <a:lnTo>
                  <a:pt x="262921" y="40385"/>
                </a:lnTo>
                <a:lnTo>
                  <a:pt x="265606" y="50228"/>
                </a:lnTo>
                <a:lnTo>
                  <a:pt x="265951" y="51653"/>
                </a:lnTo>
                <a:lnTo>
                  <a:pt x="264414" y="62991"/>
                </a:lnTo>
                <a:lnTo>
                  <a:pt x="228600" y="156717"/>
                </a:lnTo>
                <a:lnTo>
                  <a:pt x="239499" y="156717"/>
                </a:lnTo>
                <a:lnTo>
                  <a:pt x="274066" y="67563"/>
                </a:lnTo>
                <a:lnTo>
                  <a:pt x="300283" y="29737"/>
                </a:lnTo>
                <a:lnTo>
                  <a:pt x="310642" y="25399"/>
                </a:lnTo>
                <a:lnTo>
                  <a:pt x="310642" y="17779"/>
                </a:lnTo>
                <a:close/>
              </a:path>
              <a:path w="1550670" h="275589">
                <a:moveTo>
                  <a:pt x="402374" y="80263"/>
                </a:moveTo>
                <a:lnTo>
                  <a:pt x="366014" y="80263"/>
                </a:lnTo>
                <a:lnTo>
                  <a:pt x="376705" y="86018"/>
                </a:lnTo>
                <a:lnTo>
                  <a:pt x="382397" y="99631"/>
                </a:lnTo>
                <a:lnTo>
                  <a:pt x="384659" y="115625"/>
                </a:lnTo>
                <a:lnTo>
                  <a:pt x="385064" y="128523"/>
                </a:lnTo>
                <a:lnTo>
                  <a:pt x="340614" y="135635"/>
                </a:lnTo>
                <a:lnTo>
                  <a:pt x="427990" y="135635"/>
                </a:lnTo>
                <a:lnTo>
                  <a:pt x="427990" y="132079"/>
                </a:lnTo>
                <a:lnTo>
                  <a:pt x="423850" y="106485"/>
                </a:lnTo>
                <a:lnTo>
                  <a:pt x="411829" y="86582"/>
                </a:lnTo>
                <a:lnTo>
                  <a:pt x="402374" y="80263"/>
                </a:lnTo>
                <a:close/>
              </a:path>
              <a:path w="1550670" h="275589">
                <a:moveTo>
                  <a:pt x="510794" y="69087"/>
                </a:moveTo>
                <a:lnTo>
                  <a:pt x="479631" y="74211"/>
                </a:lnTo>
                <a:lnTo>
                  <a:pt x="457136" y="88931"/>
                </a:lnTo>
                <a:lnTo>
                  <a:pt x="443499" y="112271"/>
                </a:lnTo>
                <a:lnTo>
                  <a:pt x="438912" y="143255"/>
                </a:lnTo>
                <a:lnTo>
                  <a:pt x="442753" y="171088"/>
                </a:lnTo>
                <a:lnTo>
                  <a:pt x="454406" y="192944"/>
                </a:lnTo>
                <a:lnTo>
                  <a:pt x="474059" y="207228"/>
                </a:lnTo>
                <a:lnTo>
                  <a:pt x="501904" y="212343"/>
                </a:lnTo>
                <a:lnTo>
                  <a:pt x="511817" y="211784"/>
                </a:lnTo>
                <a:lnTo>
                  <a:pt x="521779" y="209962"/>
                </a:lnTo>
                <a:lnTo>
                  <a:pt x="531264" y="206664"/>
                </a:lnTo>
                <a:lnTo>
                  <a:pt x="539750" y="201675"/>
                </a:lnTo>
                <a:lnTo>
                  <a:pt x="601980" y="201675"/>
                </a:lnTo>
                <a:lnTo>
                  <a:pt x="601980" y="196087"/>
                </a:lnTo>
                <a:lnTo>
                  <a:pt x="517398" y="196087"/>
                </a:lnTo>
                <a:lnTo>
                  <a:pt x="501475" y="190067"/>
                </a:lnTo>
                <a:lnTo>
                  <a:pt x="492696" y="175355"/>
                </a:lnTo>
                <a:lnTo>
                  <a:pt x="488965" y="156975"/>
                </a:lnTo>
                <a:lnTo>
                  <a:pt x="488188" y="139953"/>
                </a:lnTo>
                <a:lnTo>
                  <a:pt x="488719" y="123019"/>
                </a:lnTo>
                <a:lnTo>
                  <a:pt x="491825" y="103631"/>
                </a:lnTo>
                <a:lnTo>
                  <a:pt x="491870" y="103346"/>
                </a:lnTo>
                <a:lnTo>
                  <a:pt x="499975" y="87054"/>
                </a:lnTo>
                <a:lnTo>
                  <a:pt x="515366" y="80263"/>
                </a:lnTo>
                <a:lnTo>
                  <a:pt x="583438" y="80263"/>
                </a:lnTo>
                <a:lnTo>
                  <a:pt x="583438" y="76707"/>
                </a:lnTo>
                <a:lnTo>
                  <a:pt x="537464" y="76707"/>
                </a:lnTo>
                <a:lnTo>
                  <a:pt x="531153" y="73588"/>
                </a:lnTo>
                <a:lnTo>
                  <a:pt x="524510" y="71183"/>
                </a:lnTo>
                <a:lnTo>
                  <a:pt x="517675" y="69635"/>
                </a:lnTo>
                <a:lnTo>
                  <a:pt x="510794" y="69087"/>
                </a:lnTo>
                <a:close/>
              </a:path>
              <a:path w="1550670" h="275589">
                <a:moveTo>
                  <a:pt x="601980" y="201675"/>
                </a:moveTo>
                <a:lnTo>
                  <a:pt x="539750" y="201675"/>
                </a:lnTo>
                <a:lnTo>
                  <a:pt x="540700" y="206664"/>
                </a:lnTo>
                <a:lnTo>
                  <a:pt x="540766" y="207009"/>
                </a:lnTo>
                <a:lnTo>
                  <a:pt x="544322" y="212343"/>
                </a:lnTo>
                <a:lnTo>
                  <a:pt x="601980" y="204723"/>
                </a:lnTo>
                <a:lnTo>
                  <a:pt x="601980" y="201675"/>
                </a:lnTo>
                <a:close/>
              </a:path>
              <a:path w="1550670" h="275589">
                <a:moveTo>
                  <a:pt x="583438" y="104901"/>
                </a:moveTo>
                <a:lnTo>
                  <a:pt x="537210" y="104901"/>
                </a:lnTo>
                <a:lnTo>
                  <a:pt x="537152" y="123019"/>
                </a:lnTo>
                <a:lnTo>
                  <a:pt x="537045" y="156975"/>
                </a:lnTo>
                <a:lnTo>
                  <a:pt x="536956" y="185165"/>
                </a:lnTo>
                <a:lnTo>
                  <a:pt x="532638" y="192023"/>
                </a:lnTo>
                <a:lnTo>
                  <a:pt x="525526" y="196087"/>
                </a:lnTo>
                <a:lnTo>
                  <a:pt x="601980" y="196087"/>
                </a:lnTo>
                <a:lnTo>
                  <a:pt x="601980" y="195833"/>
                </a:lnTo>
                <a:lnTo>
                  <a:pt x="594153" y="194246"/>
                </a:lnTo>
                <a:lnTo>
                  <a:pt x="588327" y="189610"/>
                </a:lnTo>
                <a:lnTo>
                  <a:pt x="584692" y="182689"/>
                </a:lnTo>
                <a:lnTo>
                  <a:pt x="583438" y="174243"/>
                </a:lnTo>
                <a:lnTo>
                  <a:pt x="583438" y="104901"/>
                </a:lnTo>
                <a:close/>
              </a:path>
              <a:path w="1550670" h="275589">
                <a:moveTo>
                  <a:pt x="583438" y="80263"/>
                </a:moveTo>
                <a:lnTo>
                  <a:pt x="515366" y="80263"/>
                </a:lnTo>
                <a:lnTo>
                  <a:pt x="523561" y="82379"/>
                </a:lnTo>
                <a:lnTo>
                  <a:pt x="530447" y="87852"/>
                </a:lnTo>
                <a:lnTo>
                  <a:pt x="535189" y="95373"/>
                </a:lnTo>
                <a:lnTo>
                  <a:pt x="536894" y="103346"/>
                </a:lnTo>
                <a:lnTo>
                  <a:pt x="536956" y="106171"/>
                </a:lnTo>
                <a:lnTo>
                  <a:pt x="537210" y="104901"/>
                </a:lnTo>
                <a:lnTo>
                  <a:pt x="583438" y="104901"/>
                </a:lnTo>
                <a:lnTo>
                  <a:pt x="583438" y="80263"/>
                </a:lnTo>
                <a:close/>
              </a:path>
              <a:path w="1550670" h="275589">
                <a:moveTo>
                  <a:pt x="577850" y="0"/>
                </a:moveTo>
                <a:lnTo>
                  <a:pt x="564122" y="6707"/>
                </a:lnTo>
                <a:lnTo>
                  <a:pt x="548417" y="12128"/>
                </a:lnTo>
                <a:lnTo>
                  <a:pt x="532380" y="15930"/>
                </a:lnTo>
                <a:lnTo>
                  <a:pt x="517652" y="17779"/>
                </a:lnTo>
                <a:lnTo>
                  <a:pt x="517652" y="25399"/>
                </a:lnTo>
                <a:lnTo>
                  <a:pt x="527712" y="30424"/>
                </a:lnTo>
                <a:lnTo>
                  <a:pt x="533749" y="40258"/>
                </a:lnTo>
                <a:lnTo>
                  <a:pt x="536690" y="52189"/>
                </a:lnTo>
                <a:lnTo>
                  <a:pt x="537464" y="63499"/>
                </a:lnTo>
                <a:lnTo>
                  <a:pt x="537464" y="76707"/>
                </a:lnTo>
                <a:lnTo>
                  <a:pt x="583438" y="76707"/>
                </a:lnTo>
                <a:lnTo>
                  <a:pt x="583438" y="3809"/>
                </a:lnTo>
                <a:lnTo>
                  <a:pt x="577850" y="0"/>
                </a:lnTo>
                <a:close/>
              </a:path>
              <a:path w="1550670" h="275589">
                <a:moveTo>
                  <a:pt x="663956" y="69341"/>
                </a:moveTo>
                <a:lnTo>
                  <a:pt x="650791" y="75763"/>
                </a:lnTo>
                <a:lnTo>
                  <a:pt x="635222" y="81089"/>
                </a:lnTo>
                <a:lnTo>
                  <a:pt x="618843" y="84986"/>
                </a:lnTo>
                <a:lnTo>
                  <a:pt x="603250" y="87121"/>
                </a:lnTo>
                <a:lnTo>
                  <a:pt x="603250" y="94741"/>
                </a:lnTo>
                <a:lnTo>
                  <a:pt x="613096" y="98532"/>
                </a:lnTo>
                <a:lnTo>
                  <a:pt x="619156" y="105822"/>
                </a:lnTo>
                <a:lnTo>
                  <a:pt x="622216" y="115637"/>
                </a:lnTo>
                <a:lnTo>
                  <a:pt x="623062" y="126999"/>
                </a:lnTo>
                <a:lnTo>
                  <a:pt x="623062" y="174751"/>
                </a:lnTo>
                <a:lnTo>
                  <a:pt x="621735" y="183149"/>
                </a:lnTo>
                <a:lnTo>
                  <a:pt x="617838" y="191452"/>
                </a:lnTo>
                <a:lnTo>
                  <a:pt x="611550" y="198897"/>
                </a:lnTo>
                <a:lnTo>
                  <a:pt x="603250" y="204723"/>
                </a:lnTo>
                <a:lnTo>
                  <a:pt x="603250" y="212343"/>
                </a:lnTo>
                <a:lnTo>
                  <a:pt x="688594" y="212343"/>
                </a:lnTo>
                <a:lnTo>
                  <a:pt x="688594" y="204723"/>
                </a:lnTo>
                <a:lnTo>
                  <a:pt x="680327" y="198897"/>
                </a:lnTo>
                <a:lnTo>
                  <a:pt x="674274" y="191452"/>
                </a:lnTo>
                <a:lnTo>
                  <a:pt x="670556" y="183149"/>
                </a:lnTo>
                <a:lnTo>
                  <a:pt x="669290" y="174751"/>
                </a:lnTo>
                <a:lnTo>
                  <a:pt x="669447" y="126999"/>
                </a:lnTo>
                <a:lnTo>
                  <a:pt x="669544" y="97535"/>
                </a:lnTo>
                <a:lnTo>
                  <a:pt x="676910" y="90677"/>
                </a:lnTo>
                <a:lnTo>
                  <a:pt x="681228" y="87883"/>
                </a:lnTo>
                <a:lnTo>
                  <a:pt x="756565" y="87883"/>
                </a:lnTo>
                <a:lnTo>
                  <a:pt x="754384" y="85343"/>
                </a:lnTo>
                <a:lnTo>
                  <a:pt x="669544" y="85343"/>
                </a:lnTo>
                <a:lnTo>
                  <a:pt x="669544" y="73151"/>
                </a:lnTo>
                <a:lnTo>
                  <a:pt x="663956" y="69341"/>
                </a:lnTo>
                <a:close/>
              </a:path>
              <a:path w="1550670" h="275589">
                <a:moveTo>
                  <a:pt x="756565" y="87883"/>
                </a:moveTo>
                <a:lnTo>
                  <a:pt x="691642" y="87883"/>
                </a:lnTo>
                <a:lnTo>
                  <a:pt x="703901" y="90380"/>
                </a:lnTo>
                <a:lnTo>
                  <a:pt x="711803" y="97186"/>
                </a:lnTo>
                <a:lnTo>
                  <a:pt x="716037" y="107279"/>
                </a:lnTo>
                <a:lnTo>
                  <a:pt x="717296" y="119633"/>
                </a:lnTo>
                <a:lnTo>
                  <a:pt x="717296" y="174751"/>
                </a:lnTo>
                <a:lnTo>
                  <a:pt x="715736" y="184007"/>
                </a:lnTo>
                <a:lnTo>
                  <a:pt x="711485" y="192404"/>
                </a:lnTo>
                <a:lnTo>
                  <a:pt x="705187" y="199469"/>
                </a:lnTo>
                <a:lnTo>
                  <a:pt x="697484" y="204723"/>
                </a:lnTo>
                <a:lnTo>
                  <a:pt x="697484" y="212343"/>
                </a:lnTo>
                <a:lnTo>
                  <a:pt x="782828" y="212343"/>
                </a:lnTo>
                <a:lnTo>
                  <a:pt x="782828" y="204723"/>
                </a:lnTo>
                <a:lnTo>
                  <a:pt x="775255" y="199469"/>
                </a:lnTo>
                <a:lnTo>
                  <a:pt x="774743" y="198897"/>
                </a:lnTo>
                <a:lnTo>
                  <a:pt x="763524" y="174751"/>
                </a:lnTo>
                <a:lnTo>
                  <a:pt x="763524" y="109727"/>
                </a:lnTo>
                <a:lnTo>
                  <a:pt x="759471" y="91269"/>
                </a:lnTo>
                <a:lnTo>
                  <a:pt x="756565" y="87883"/>
                </a:lnTo>
                <a:close/>
              </a:path>
              <a:path w="1550670" h="275589">
                <a:moveTo>
                  <a:pt x="714502" y="69087"/>
                </a:moveTo>
                <a:lnTo>
                  <a:pt x="702512" y="70092"/>
                </a:lnTo>
                <a:lnTo>
                  <a:pt x="690524" y="73151"/>
                </a:lnTo>
                <a:lnTo>
                  <a:pt x="679390" y="78196"/>
                </a:lnTo>
                <a:lnTo>
                  <a:pt x="669544" y="85343"/>
                </a:lnTo>
                <a:lnTo>
                  <a:pt x="754384" y="85343"/>
                </a:lnTo>
                <a:lnTo>
                  <a:pt x="748633" y="78644"/>
                </a:lnTo>
                <a:lnTo>
                  <a:pt x="732984" y="71401"/>
                </a:lnTo>
                <a:lnTo>
                  <a:pt x="714502" y="69087"/>
                </a:lnTo>
                <a:close/>
              </a:path>
              <a:path w="1550670" h="275589">
                <a:moveTo>
                  <a:pt x="867397" y="69087"/>
                </a:moveTo>
                <a:lnTo>
                  <a:pt x="836119" y="73949"/>
                </a:lnTo>
                <a:lnTo>
                  <a:pt x="812628" y="88169"/>
                </a:lnTo>
                <a:lnTo>
                  <a:pt x="797852" y="111200"/>
                </a:lnTo>
                <a:lnTo>
                  <a:pt x="792721" y="142493"/>
                </a:lnTo>
                <a:lnTo>
                  <a:pt x="797618" y="171985"/>
                </a:lnTo>
                <a:lnTo>
                  <a:pt x="811707" y="194024"/>
                </a:lnTo>
                <a:lnTo>
                  <a:pt x="834083" y="207823"/>
                </a:lnTo>
                <a:lnTo>
                  <a:pt x="863841" y="212597"/>
                </a:lnTo>
                <a:lnTo>
                  <a:pt x="881922" y="210593"/>
                </a:lnTo>
                <a:lnTo>
                  <a:pt x="899337" y="204565"/>
                </a:lnTo>
                <a:lnTo>
                  <a:pt x="914561" y="194488"/>
                </a:lnTo>
                <a:lnTo>
                  <a:pt x="920492" y="187197"/>
                </a:lnTo>
                <a:lnTo>
                  <a:pt x="885939" y="187197"/>
                </a:lnTo>
                <a:lnTo>
                  <a:pt x="867705" y="184118"/>
                </a:lnTo>
                <a:lnTo>
                  <a:pt x="867176" y="184118"/>
                </a:lnTo>
                <a:lnTo>
                  <a:pt x="853871" y="175132"/>
                </a:lnTo>
                <a:lnTo>
                  <a:pt x="845791" y="161694"/>
                </a:lnTo>
                <a:lnTo>
                  <a:pt x="841997" y="144779"/>
                </a:lnTo>
                <a:lnTo>
                  <a:pt x="928865" y="136397"/>
                </a:lnTo>
                <a:lnTo>
                  <a:pt x="928865" y="135635"/>
                </a:lnTo>
                <a:lnTo>
                  <a:pt x="841489" y="135635"/>
                </a:lnTo>
                <a:lnTo>
                  <a:pt x="841536" y="132079"/>
                </a:lnTo>
                <a:lnTo>
                  <a:pt x="842064" y="117875"/>
                </a:lnTo>
                <a:lnTo>
                  <a:pt x="845140" y="100425"/>
                </a:lnTo>
                <a:lnTo>
                  <a:pt x="852740" y="86165"/>
                </a:lnTo>
                <a:lnTo>
                  <a:pt x="866889" y="80263"/>
                </a:lnTo>
                <a:lnTo>
                  <a:pt x="903249" y="80263"/>
                </a:lnTo>
                <a:lnTo>
                  <a:pt x="893396" y="73679"/>
                </a:lnTo>
                <a:lnTo>
                  <a:pt x="867397" y="69087"/>
                </a:lnTo>
                <a:close/>
              </a:path>
              <a:path w="1550670" h="275589">
                <a:moveTo>
                  <a:pt x="922769" y="173989"/>
                </a:moveTo>
                <a:lnTo>
                  <a:pt x="914800" y="180018"/>
                </a:lnTo>
                <a:lnTo>
                  <a:pt x="905687" y="184118"/>
                </a:lnTo>
                <a:lnTo>
                  <a:pt x="895908" y="186455"/>
                </a:lnTo>
                <a:lnTo>
                  <a:pt x="885939" y="187197"/>
                </a:lnTo>
                <a:lnTo>
                  <a:pt x="920492" y="187197"/>
                </a:lnTo>
                <a:lnTo>
                  <a:pt x="926071" y="180339"/>
                </a:lnTo>
                <a:lnTo>
                  <a:pt x="922769" y="173989"/>
                </a:lnTo>
                <a:close/>
              </a:path>
              <a:path w="1550670" h="275589">
                <a:moveTo>
                  <a:pt x="903249" y="80263"/>
                </a:moveTo>
                <a:lnTo>
                  <a:pt x="866889" y="80263"/>
                </a:lnTo>
                <a:lnTo>
                  <a:pt x="877581" y="86018"/>
                </a:lnTo>
                <a:lnTo>
                  <a:pt x="883272" y="99631"/>
                </a:lnTo>
                <a:lnTo>
                  <a:pt x="885534" y="115625"/>
                </a:lnTo>
                <a:lnTo>
                  <a:pt x="885939" y="128523"/>
                </a:lnTo>
                <a:lnTo>
                  <a:pt x="841489" y="135635"/>
                </a:lnTo>
                <a:lnTo>
                  <a:pt x="928865" y="135635"/>
                </a:lnTo>
                <a:lnTo>
                  <a:pt x="928865" y="132079"/>
                </a:lnTo>
                <a:lnTo>
                  <a:pt x="924725" y="106485"/>
                </a:lnTo>
                <a:lnTo>
                  <a:pt x="912704" y="86582"/>
                </a:lnTo>
                <a:lnTo>
                  <a:pt x="903249" y="80263"/>
                </a:lnTo>
                <a:close/>
              </a:path>
              <a:path w="1550670" h="275589">
                <a:moveTo>
                  <a:pt x="946137" y="163321"/>
                </a:moveTo>
                <a:lnTo>
                  <a:pt x="938517" y="201421"/>
                </a:lnTo>
                <a:lnTo>
                  <a:pt x="978343" y="214852"/>
                </a:lnTo>
                <a:lnTo>
                  <a:pt x="992873" y="215645"/>
                </a:lnTo>
                <a:lnTo>
                  <a:pt x="1014947" y="213955"/>
                </a:lnTo>
                <a:lnTo>
                  <a:pt x="1034783" y="207644"/>
                </a:lnTo>
                <a:lnTo>
                  <a:pt x="1035493" y="207009"/>
                </a:lnTo>
                <a:lnTo>
                  <a:pt x="993381" y="207009"/>
                </a:lnTo>
                <a:lnTo>
                  <a:pt x="976573" y="203303"/>
                </a:lnTo>
                <a:lnTo>
                  <a:pt x="964457" y="193547"/>
                </a:lnTo>
                <a:lnTo>
                  <a:pt x="956769" y="179792"/>
                </a:lnTo>
                <a:lnTo>
                  <a:pt x="953249" y="164083"/>
                </a:lnTo>
                <a:lnTo>
                  <a:pt x="946137" y="163321"/>
                </a:lnTo>
                <a:close/>
              </a:path>
              <a:path w="1550670" h="275589">
                <a:moveTo>
                  <a:pt x="1005065" y="69087"/>
                </a:moveTo>
                <a:lnTo>
                  <a:pt x="982137" y="71020"/>
                </a:lnTo>
                <a:lnTo>
                  <a:pt x="961663" y="77882"/>
                </a:lnTo>
                <a:lnTo>
                  <a:pt x="946950" y="91269"/>
                </a:lnTo>
                <a:lnTo>
                  <a:pt x="941311" y="112775"/>
                </a:lnTo>
                <a:lnTo>
                  <a:pt x="952574" y="140350"/>
                </a:lnTo>
                <a:lnTo>
                  <a:pt x="977315" y="156400"/>
                </a:lnTo>
                <a:lnTo>
                  <a:pt x="1001961" y="169497"/>
                </a:lnTo>
                <a:lnTo>
                  <a:pt x="1012939" y="188213"/>
                </a:lnTo>
                <a:lnTo>
                  <a:pt x="1011347" y="196187"/>
                </a:lnTo>
                <a:lnTo>
                  <a:pt x="1007256" y="202088"/>
                </a:lnTo>
                <a:lnTo>
                  <a:pt x="1001116" y="205751"/>
                </a:lnTo>
                <a:lnTo>
                  <a:pt x="993381" y="207009"/>
                </a:lnTo>
                <a:lnTo>
                  <a:pt x="1035493" y="207009"/>
                </a:lnTo>
                <a:lnTo>
                  <a:pt x="1049094" y="194857"/>
                </a:lnTo>
                <a:lnTo>
                  <a:pt x="1054595" y="173735"/>
                </a:lnTo>
                <a:lnTo>
                  <a:pt x="1043284" y="145272"/>
                </a:lnTo>
                <a:lnTo>
                  <a:pt x="1018400" y="129095"/>
                </a:lnTo>
                <a:lnTo>
                  <a:pt x="993516" y="115871"/>
                </a:lnTo>
                <a:lnTo>
                  <a:pt x="982205" y="96265"/>
                </a:lnTo>
                <a:lnTo>
                  <a:pt x="983622" y="88332"/>
                </a:lnTo>
                <a:lnTo>
                  <a:pt x="987634" y="82518"/>
                </a:lnTo>
                <a:lnTo>
                  <a:pt x="993885" y="78942"/>
                </a:lnTo>
                <a:lnTo>
                  <a:pt x="1002017" y="77723"/>
                </a:lnTo>
                <a:lnTo>
                  <a:pt x="1043226" y="77723"/>
                </a:lnTo>
                <a:lnTo>
                  <a:pt x="1041105" y="76588"/>
                </a:lnTo>
                <a:lnTo>
                  <a:pt x="1029036" y="72516"/>
                </a:lnTo>
                <a:lnTo>
                  <a:pt x="1016538" y="69969"/>
                </a:lnTo>
                <a:lnTo>
                  <a:pt x="1005065" y="69087"/>
                </a:lnTo>
                <a:close/>
              </a:path>
              <a:path w="1550670" h="275589">
                <a:moveTo>
                  <a:pt x="1043226" y="77723"/>
                </a:moveTo>
                <a:lnTo>
                  <a:pt x="1002017" y="77723"/>
                </a:lnTo>
                <a:lnTo>
                  <a:pt x="1013510" y="81033"/>
                </a:lnTo>
                <a:lnTo>
                  <a:pt x="1022718" y="90106"/>
                </a:lnTo>
                <a:lnTo>
                  <a:pt x="1029449" y="103655"/>
                </a:lnTo>
                <a:lnTo>
                  <a:pt x="1033513" y="120395"/>
                </a:lnTo>
                <a:lnTo>
                  <a:pt x="1040371" y="121411"/>
                </a:lnTo>
                <a:lnTo>
                  <a:pt x="1051293" y="82041"/>
                </a:lnTo>
                <a:lnTo>
                  <a:pt x="1043226" y="77723"/>
                </a:lnTo>
                <a:close/>
              </a:path>
              <a:path w="1550670" h="275589">
                <a:moveTo>
                  <a:pt x="1136129" y="69087"/>
                </a:moveTo>
                <a:lnTo>
                  <a:pt x="1104972" y="74211"/>
                </a:lnTo>
                <a:lnTo>
                  <a:pt x="1082476" y="88931"/>
                </a:lnTo>
                <a:lnTo>
                  <a:pt x="1068836" y="112271"/>
                </a:lnTo>
                <a:lnTo>
                  <a:pt x="1064247" y="143255"/>
                </a:lnTo>
                <a:lnTo>
                  <a:pt x="1068089" y="171088"/>
                </a:lnTo>
                <a:lnTo>
                  <a:pt x="1079742" y="192944"/>
                </a:lnTo>
                <a:lnTo>
                  <a:pt x="1099399" y="207228"/>
                </a:lnTo>
                <a:lnTo>
                  <a:pt x="1127252" y="212343"/>
                </a:lnTo>
                <a:lnTo>
                  <a:pt x="1137158" y="211784"/>
                </a:lnTo>
                <a:lnTo>
                  <a:pt x="1147117" y="209962"/>
                </a:lnTo>
                <a:lnTo>
                  <a:pt x="1156605" y="206664"/>
                </a:lnTo>
                <a:lnTo>
                  <a:pt x="1165098" y="201675"/>
                </a:lnTo>
                <a:lnTo>
                  <a:pt x="1227328" y="201675"/>
                </a:lnTo>
                <a:lnTo>
                  <a:pt x="1227328" y="196087"/>
                </a:lnTo>
                <a:lnTo>
                  <a:pt x="1142733" y="196087"/>
                </a:lnTo>
                <a:lnTo>
                  <a:pt x="1126812" y="190067"/>
                </a:lnTo>
                <a:lnTo>
                  <a:pt x="1118038" y="175355"/>
                </a:lnTo>
                <a:lnTo>
                  <a:pt x="1114311" y="156975"/>
                </a:lnTo>
                <a:lnTo>
                  <a:pt x="1113536" y="139953"/>
                </a:lnTo>
                <a:lnTo>
                  <a:pt x="1114067" y="123019"/>
                </a:lnTo>
                <a:lnTo>
                  <a:pt x="1140714" y="80263"/>
                </a:lnTo>
                <a:lnTo>
                  <a:pt x="1208786" y="80263"/>
                </a:lnTo>
                <a:lnTo>
                  <a:pt x="1208786" y="76707"/>
                </a:lnTo>
                <a:lnTo>
                  <a:pt x="1162812" y="76707"/>
                </a:lnTo>
                <a:lnTo>
                  <a:pt x="1156496" y="73588"/>
                </a:lnTo>
                <a:lnTo>
                  <a:pt x="1149851" y="71183"/>
                </a:lnTo>
                <a:lnTo>
                  <a:pt x="1143016" y="69635"/>
                </a:lnTo>
                <a:lnTo>
                  <a:pt x="1136129" y="69087"/>
                </a:lnTo>
                <a:close/>
              </a:path>
              <a:path w="1550670" h="275589">
                <a:moveTo>
                  <a:pt x="1227328" y="201675"/>
                </a:moveTo>
                <a:lnTo>
                  <a:pt x="1165098" y="201675"/>
                </a:lnTo>
                <a:lnTo>
                  <a:pt x="1166048" y="206664"/>
                </a:lnTo>
                <a:lnTo>
                  <a:pt x="1166114" y="207009"/>
                </a:lnTo>
                <a:lnTo>
                  <a:pt x="1169657" y="212343"/>
                </a:lnTo>
                <a:lnTo>
                  <a:pt x="1227328" y="204723"/>
                </a:lnTo>
                <a:lnTo>
                  <a:pt x="1227328" y="201675"/>
                </a:lnTo>
                <a:close/>
              </a:path>
              <a:path w="1550670" h="275589">
                <a:moveTo>
                  <a:pt x="1208786" y="104901"/>
                </a:moveTo>
                <a:lnTo>
                  <a:pt x="1162545" y="104901"/>
                </a:lnTo>
                <a:lnTo>
                  <a:pt x="1162487" y="123019"/>
                </a:lnTo>
                <a:lnTo>
                  <a:pt x="1162380" y="156975"/>
                </a:lnTo>
                <a:lnTo>
                  <a:pt x="1162291" y="185165"/>
                </a:lnTo>
                <a:lnTo>
                  <a:pt x="1157986" y="192023"/>
                </a:lnTo>
                <a:lnTo>
                  <a:pt x="1150874" y="196087"/>
                </a:lnTo>
                <a:lnTo>
                  <a:pt x="1227328" y="196087"/>
                </a:lnTo>
                <a:lnTo>
                  <a:pt x="1227328" y="195833"/>
                </a:lnTo>
                <a:lnTo>
                  <a:pt x="1219496" y="194246"/>
                </a:lnTo>
                <a:lnTo>
                  <a:pt x="1213670" y="189610"/>
                </a:lnTo>
                <a:lnTo>
                  <a:pt x="1210038" y="182689"/>
                </a:lnTo>
                <a:lnTo>
                  <a:pt x="1208786" y="174243"/>
                </a:lnTo>
                <a:lnTo>
                  <a:pt x="1208786" y="104901"/>
                </a:lnTo>
                <a:close/>
              </a:path>
              <a:path w="1550670" h="275589">
                <a:moveTo>
                  <a:pt x="1208786" y="80263"/>
                </a:moveTo>
                <a:lnTo>
                  <a:pt x="1140714" y="80263"/>
                </a:lnTo>
                <a:lnTo>
                  <a:pt x="1148902" y="82379"/>
                </a:lnTo>
                <a:lnTo>
                  <a:pt x="1155784" y="87852"/>
                </a:lnTo>
                <a:lnTo>
                  <a:pt x="1160525" y="95373"/>
                </a:lnTo>
                <a:lnTo>
                  <a:pt x="1162230" y="103346"/>
                </a:lnTo>
                <a:lnTo>
                  <a:pt x="1162291" y="106171"/>
                </a:lnTo>
                <a:lnTo>
                  <a:pt x="1162545" y="104901"/>
                </a:lnTo>
                <a:lnTo>
                  <a:pt x="1208786" y="104901"/>
                </a:lnTo>
                <a:lnTo>
                  <a:pt x="1208786" y="80263"/>
                </a:lnTo>
                <a:close/>
              </a:path>
              <a:path w="1550670" h="275589">
                <a:moveTo>
                  <a:pt x="1203198" y="0"/>
                </a:moveTo>
                <a:lnTo>
                  <a:pt x="1189462" y="6707"/>
                </a:lnTo>
                <a:lnTo>
                  <a:pt x="1173756" y="12128"/>
                </a:lnTo>
                <a:lnTo>
                  <a:pt x="1157720" y="15930"/>
                </a:lnTo>
                <a:lnTo>
                  <a:pt x="1143000" y="17779"/>
                </a:lnTo>
                <a:lnTo>
                  <a:pt x="1143000" y="25399"/>
                </a:lnTo>
                <a:lnTo>
                  <a:pt x="1153055" y="30424"/>
                </a:lnTo>
                <a:lnTo>
                  <a:pt x="1159092" y="40258"/>
                </a:lnTo>
                <a:lnTo>
                  <a:pt x="1162036" y="52189"/>
                </a:lnTo>
                <a:lnTo>
                  <a:pt x="1162812" y="63499"/>
                </a:lnTo>
                <a:lnTo>
                  <a:pt x="1162812" y="76707"/>
                </a:lnTo>
                <a:lnTo>
                  <a:pt x="1208786" y="76707"/>
                </a:lnTo>
                <a:lnTo>
                  <a:pt x="1208786" y="3809"/>
                </a:lnTo>
                <a:lnTo>
                  <a:pt x="1203198" y="0"/>
                </a:lnTo>
                <a:close/>
              </a:path>
              <a:path w="1550670" h="275589">
                <a:moveTo>
                  <a:pt x="1396987" y="225297"/>
                </a:moveTo>
                <a:lnTo>
                  <a:pt x="1384942" y="228941"/>
                </a:lnTo>
                <a:lnTo>
                  <a:pt x="1377588" y="238061"/>
                </a:lnTo>
                <a:lnTo>
                  <a:pt x="1375806" y="249943"/>
                </a:lnTo>
                <a:lnTo>
                  <a:pt x="1380477" y="261873"/>
                </a:lnTo>
                <a:lnTo>
                  <a:pt x="1386537" y="268124"/>
                </a:lnTo>
                <a:lnTo>
                  <a:pt x="1394098" y="272446"/>
                </a:lnTo>
                <a:lnTo>
                  <a:pt x="1402658" y="274911"/>
                </a:lnTo>
                <a:lnTo>
                  <a:pt x="1411719" y="275589"/>
                </a:lnTo>
                <a:lnTo>
                  <a:pt x="1433372" y="269493"/>
                </a:lnTo>
                <a:lnTo>
                  <a:pt x="1448358" y="254634"/>
                </a:lnTo>
                <a:lnTo>
                  <a:pt x="1452470" y="247141"/>
                </a:lnTo>
                <a:lnTo>
                  <a:pt x="1434071" y="247141"/>
                </a:lnTo>
                <a:lnTo>
                  <a:pt x="1423776" y="244157"/>
                </a:lnTo>
                <a:lnTo>
                  <a:pt x="1416291" y="236600"/>
                </a:lnTo>
                <a:lnTo>
                  <a:pt x="1408513" y="228941"/>
                </a:lnTo>
                <a:lnTo>
                  <a:pt x="1408706" y="228941"/>
                </a:lnTo>
                <a:lnTo>
                  <a:pt x="1396987" y="225297"/>
                </a:lnTo>
                <a:close/>
              </a:path>
              <a:path w="1550670" h="275589">
                <a:moveTo>
                  <a:pt x="1459471" y="73151"/>
                </a:moveTo>
                <a:lnTo>
                  <a:pt x="1372857" y="73151"/>
                </a:lnTo>
                <a:lnTo>
                  <a:pt x="1372857" y="80771"/>
                </a:lnTo>
                <a:lnTo>
                  <a:pt x="1382128" y="86133"/>
                </a:lnTo>
                <a:lnTo>
                  <a:pt x="1389365" y="93852"/>
                </a:lnTo>
                <a:lnTo>
                  <a:pt x="1394860" y="102381"/>
                </a:lnTo>
                <a:lnTo>
                  <a:pt x="1399273" y="110743"/>
                </a:lnTo>
                <a:lnTo>
                  <a:pt x="1451597" y="212343"/>
                </a:lnTo>
                <a:lnTo>
                  <a:pt x="1450216" y="225103"/>
                </a:lnTo>
                <a:lnTo>
                  <a:pt x="1446453" y="236124"/>
                </a:lnTo>
                <a:lnTo>
                  <a:pt x="1440881" y="243955"/>
                </a:lnTo>
                <a:lnTo>
                  <a:pt x="1434071" y="247141"/>
                </a:lnTo>
                <a:lnTo>
                  <a:pt x="1452470" y="247141"/>
                </a:lnTo>
                <a:lnTo>
                  <a:pt x="1459439" y="234441"/>
                </a:lnTo>
                <a:lnTo>
                  <a:pt x="1469377" y="212343"/>
                </a:lnTo>
                <a:lnTo>
                  <a:pt x="1489980" y="168655"/>
                </a:lnTo>
                <a:lnTo>
                  <a:pt x="1479791" y="168655"/>
                </a:lnTo>
                <a:lnTo>
                  <a:pt x="1449057" y="113537"/>
                </a:lnTo>
                <a:lnTo>
                  <a:pt x="1446541" y="105525"/>
                </a:lnTo>
                <a:lnTo>
                  <a:pt x="1446834" y="95916"/>
                </a:lnTo>
                <a:lnTo>
                  <a:pt x="1450843" y="86927"/>
                </a:lnTo>
                <a:lnTo>
                  <a:pt x="1459471" y="80771"/>
                </a:lnTo>
                <a:lnTo>
                  <a:pt x="1459471" y="73151"/>
                </a:lnTo>
                <a:close/>
              </a:path>
              <a:path w="1550670" h="275589">
                <a:moveTo>
                  <a:pt x="1345820" y="79501"/>
                </a:moveTo>
                <a:lnTo>
                  <a:pt x="1301229" y="79501"/>
                </a:lnTo>
                <a:lnTo>
                  <a:pt x="1310428" y="83875"/>
                </a:lnTo>
                <a:lnTo>
                  <a:pt x="1314818" y="94297"/>
                </a:lnTo>
                <a:lnTo>
                  <a:pt x="1316159" y="106719"/>
                </a:lnTo>
                <a:lnTo>
                  <a:pt x="1316215" y="118363"/>
                </a:lnTo>
                <a:lnTo>
                  <a:pt x="1287425" y="122749"/>
                </a:lnTo>
                <a:lnTo>
                  <a:pt x="1259827" y="133064"/>
                </a:lnTo>
                <a:lnTo>
                  <a:pt x="1239277" y="150760"/>
                </a:lnTo>
                <a:lnTo>
                  <a:pt x="1231633" y="177291"/>
                </a:lnTo>
                <a:lnTo>
                  <a:pt x="1235447" y="193377"/>
                </a:lnTo>
                <a:lnTo>
                  <a:pt x="1244809" y="204247"/>
                </a:lnTo>
                <a:lnTo>
                  <a:pt x="1258315" y="210403"/>
                </a:lnTo>
                <a:lnTo>
                  <a:pt x="1274559" y="212343"/>
                </a:lnTo>
                <a:lnTo>
                  <a:pt x="1286136" y="211494"/>
                </a:lnTo>
                <a:lnTo>
                  <a:pt x="1297260" y="208787"/>
                </a:lnTo>
                <a:lnTo>
                  <a:pt x="1307384" y="203985"/>
                </a:lnTo>
                <a:lnTo>
                  <a:pt x="1315961" y="196849"/>
                </a:lnTo>
                <a:lnTo>
                  <a:pt x="1380985" y="196849"/>
                </a:lnTo>
                <a:lnTo>
                  <a:pt x="1380985" y="195833"/>
                </a:lnTo>
                <a:lnTo>
                  <a:pt x="1373158" y="194246"/>
                </a:lnTo>
                <a:lnTo>
                  <a:pt x="1371004" y="192531"/>
                </a:lnTo>
                <a:lnTo>
                  <a:pt x="1298943" y="192531"/>
                </a:lnTo>
                <a:lnTo>
                  <a:pt x="1291196" y="190583"/>
                </a:lnTo>
                <a:lnTo>
                  <a:pt x="1285544" y="185324"/>
                </a:lnTo>
                <a:lnTo>
                  <a:pt x="1282084" y="177637"/>
                </a:lnTo>
                <a:lnTo>
                  <a:pt x="1280941" y="168655"/>
                </a:lnTo>
                <a:lnTo>
                  <a:pt x="1280909" y="168401"/>
                </a:lnTo>
                <a:lnTo>
                  <a:pt x="1283818" y="153336"/>
                </a:lnTo>
                <a:lnTo>
                  <a:pt x="1291609" y="141795"/>
                </a:lnTo>
                <a:lnTo>
                  <a:pt x="1302876" y="133397"/>
                </a:lnTo>
                <a:lnTo>
                  <a:pt x="1316215" y="127761"/>
                </a:lnTo>
                <a:lnTo>
                  <a:pt x="1362443" y="127761"/>
                </a:lnTo>
                <a:lnTo>
                  <a:pt x="1362378" y="110743"/>
                </a:lnTo>
                <a:lnTo>
                  <a:pt x="1357089" y="90019"/>
                </a:lnTo>
                <a:lnTo>
                  <a:pt x="1345820" y="79501"/>
                </a:lnTo>
                <a:close/>
              </a:path>
              <a:path w="1550670" h="275589">
                <a:moveTo>
                  <a:pt x="1380985" y="196849"/>
                </a:moveTo>
                <a:lnTo>
                  <a:pt x="1315961" y="196849"/>
                </a:lnTo>
                <a:lnTo>
                  <a:pt x="1315961" y="207009"/>
                </a:lnTo>
                <a:lnTo>
                  <a:pt x="1319517" y="212343"/>
                </a:lnTo>
                <a:lnTo>
                  <a:pt x="1380985" y="204723"/>
                </a:lnTo>
                <a:lnTo>
                  <a:pt x="1380985" y="196849"/>
                </a:lnTo>
                <a:close/>
              </a:path>
              <a:path w="1550670" h="275589">
                <a:moveTo>
                  <a:pt x="1362443" y="127761"/>
                </a:moveTo>
                <a:lnTo>
                  <a:pt x="1316215" y="127761"/>
                </a:lnTo>
                <a:lnTo>
                  <a:pt x="1316114" y="150760"/>
                </a:lnTo>
                <a:lnTo>
                  <a:pt x="1316019" y="168401"/>
                </a:lnTo>
                <a:lnTo>
                  <a:pt x="1315961" y="185927"/>
                </a:lnTo>
                <a:lnTo>
                  <a:pt x="1311389" y="190245"/>
                </a:lnTo>
                <a:lnTo>
                  <a:pt x="1305801" y="192531"/>
                </a:lnTo>
                <a:lnTo>
                  <a:pt x="1371004" y="192531"/>
                </a:lnTo>
                <a:lnTo>
                  <a:pt x="1367332" y="189610"/>
                </a:lnTo>
                <a:lnTo>
                  <a:pt x="1363697" y="182689"/>
                </a:lnTo>
                <a:lnTo>
                  <a:pt x="1362443" y="174243"/>
                </a:lnTo>
                <a:lnTo>
                  <a:pt x="1362443" y="127761"/>
                </a:lnTo>
                <a:close/>
              </a:path>
              <a:path w="1550670" h="275589">
                <a:moveTo>
                  <a:pt x="1550657" y="73151"/>
                </a:moveTo>
                <a:lnTo>
                  <a:pt x="1489189" y="73151"/>
                </a:lnTo>
                <a:lnTo>
                  <a:pt x="1489189" y="80771"/>
                </a:lnTo>
                <a:lnTo>
                  <a:pt x="1497781" y="86431"/>
                </a:lnTo>
                <a:lnTo>
                  <a:pt x="1503064" y="95567"/>
                </a:lnTo>
                <a:lnTo>
                  <a:pt x="1504580" y="106719"/>
                </a:lnTo>
                <a:lnTo>
                  <a:pt x="1501889" y="118363"/>
                </a:lnTo>
                <a:lnTo>
                  <a:pt x="1479902" y="168401"/>
                </a:lnTo>
                <a:lnTo>
                  <a:pt x="1479791" y="168655"/>
                </a:lnTo>
                <a:lnTo>
                  <a:pt x="1489980" y="168655"/>
                </a:lnTo>
                <a:lnTo>
                  <a:pt x="1511541" y="122935"/>
                </a:lnTo>
                <a:lnTo>
                  <a:pt x="1540223" y="85002"/>
                </a:lnTo>
                <a:lnTo>
                  <a:pt x="1550657" y="80771"/>
                </a:lnTo>
                <a:lnTo>
                  <a:pt x="1550657" y="73151"/>
                </a:lnTo>
                <a:close/>
              </a:path>
              <a:path w="1550670" h="275589">
                <a:moveTo>
                  <a:pt x="1303261" y="69087"/>
                </a:moveTo>
                <a:lnTo>
                  <a:pt x="1283925" y="70286"/>
                </a:lnTo>
                <a:lnTo>
                  <a:pt x="1262875" y="75056"/>
                </a:lnTo>
                <a:lnTo>
                  <a:pt x="1245825" y="85161"/>
                </a:lnTo>
                <a:lnTo>
                  <a:pt x="1238495" y="102381"/>
                </a:lnTo>
                <a:lnTo>
                  <a:pt x="1240047" y="109759"/>
                </a:lnTo>
                <a:lnTo>
                  <a:pt x="1244460" y="115633"/>
                </a:lnTo>
                <a:lnTo>
                  <a:pt x="1250778" y="119506"/>
                </a:lnTo>
                <a:lnTo>
                  <a:pt x="1258049" y="120903"/>
                </a:lnTo>
                <a:lnTo>
                  <a:pt x="1273833" y="114434"/>
                </a:lnTo>
                <a:lnTo>
                  <a:pt x="1282401" y="100202"/>
                </a:lnTo>
                <a:lnTo>
                  <a:pt x="1289506" y="86133"/>
                </a:lnTo>
                <a:lnTo>
                  <a:pt x="1289588" y="85971"/>
                </a:lnTo>
                <a:lnTo>
                  <a:pt x="1301229" y="79501"/>
                </a:lnTo>
                <a:lnTo>
                  <a:pt x="1345820" y="79501"/>
                </a:lnTo>
                <a:lnTo>
                  <a:pt x="1343234" y="77088"/>
                </a:lnTo>
                <a:lnTo>
                  <a:pt x="1324188" y="70635"/>
                </a:lnTo>
                <a:lnTo>
                  <a:pt x="1303261" y="69087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9616" y="2256906"/>
            <a:ext cx="1308100" cy="275590"/>
          </a:xfrm>
          <a:custGeom>
            <a:avLst/>
            <a:gdLst/>
            <a:ahLst/>
            <a:cxnLst/>
            <a:rect l="l" t="t" r="r" b="b"/>
            <a:pathLst>
              <a:path w="1308100" h="275589">
                <a:moveTo>
                  <a:pt x="129286" y="29464"/>
                </a:moveTo>
                <a:lnTo>
                  <a:pt x="52577" y="29464"/>
                </a:lnTo>
                <a:lnTo>
                  <a:pt x="59340" y="31198"/>
                </a:lnTo>
                <a:lnTo>
                  <a:pt x="63713" y="36544"/>
                </a:lnTo>
                <a:lnTo>
                  <a:pt x="63817" y="36671"/>
                </a:lnTo>
                <a:lnTo>
                  <a:pt x="66238" y="46073"/>
                </a:lnTo>
                <a:lnTo>
                  <a:pt x="66294" y="46287"/>
                </a:lnTo>
                <a:lnTo>
                  <a:pt x="67042" y="60198"/>
                </a:lnTo>
                <a:lnTo>
                  <a:pt x="67056" y="166116"/>
                </a:lnTo>
                <a:lnTo>
                  <a:pt x="65123" y="181864"/>
                </a:lnTo>
                <a:lnTo>
                  <a:pt x="59975" y="193230"/>
                </a:lnTo>
                <a:lnTo>
                  <a:pt x="52589" y="200691"/>
                </a:lnTo>
                <a:lnTo>
                  <a:pt x="43942" y="204724"/>
                </a:lnTo>
                <a:lnTo>
                  <a:pt x="43942" y="212344"/>
                </a:lnTo>
                <a:lnTo>
                  <a:pt x="137922" y="212344"/>
                </a:lnTo>
                <a:lnTo>
                  <a:pt x="137922" y="204724"/>
                </a:lnTo>
                <a:lnTo>
                  <a:pt x="128631" y="200084"/>
                </a:lnTo>
                <a:lnTo>
                  <a:pt x="121316" y="192754"/>
                </a:lnTo>
                <a:lnTo>
                  <a:pt x="116573" y="181864"/>
                </a:lnTo>
                <a:lnTo>
                  <a:pt x="114807" y="166116"/>
                </a:lnTo>
                <a:lnTo>
                  <a:pt x="114807" y="60198"/>
                </a:lnTo>
                <a:lnTo>
                  <a:pt x="115558" y="46287"/>
                </a:lnTo>
                <a:lnTo>
                  <a:pt x="115570" y="46073"/>
                </a:lnTo>
                <a:lnTo>
                  <a:pt x="118013" y="36671"/>
                </a:lnTo>
                <a:lnTo>
                  <a:pt x="118046" y="36544"/>
                </a:lnTo>
                <a:lnTo>
                  <a:pt x="122490" y="31198"/>
                </a:lnTo>
                <a:lnTo>
                  <a:pt x="129286" y="29464"/>
                </a:lnTo>
                <a:close/>
              </a:path>
              <a:path w="1308100" h="275589">
                <a:moveTo>
                  <a:pt x="171704" y="17780"/>
                </a:moveTo>
                <a:lnTo>
                  <a:pt x="10414" y="17780"/>
                </a:lnTo>
                <a:lnTo>
                  <a:pt x="0" y="75946"/>
                </a:lnTo>
                <a:lnTo>
                  <a:pt x="7620" y="75946"/>
                </a:lnTo>
                <a:lnTo>
                  <a:pt x="18168" y="57217"/>
                </a:lnTo>
                <a:lnTo>
                  <a:pt x="28194" y="42513"/>
                </a:lnTo>
                <a:lnTo>
                  <a:pt x="38409" y="32904"/>
                </a:lnTo>
                <a:lnTo>
                  <a:pt x="49530" y="29464"/>
                </a:lnTo>
                <a:lnTo>
                  <a:pt x="173744" y="29464"/>
                </a:lnTo>
                <a:lnTo>
                  <a:pt x="171704" y="17780"/>
                </a:lnTo>
                <a:close/>
              </a:path>
              <a:path w="1308100" h="275589">
                <a:moveTo>
                  <a:pt x="173744" y="29464"/>
                </a:moveTo>
                <a:lnTo>
                  <a:pt x="132334" y="29464"/>
                </a:lnTo>
                <a:lnTo>
                  <a:pt x="143454" y="32904"/>
                </a:lnTo>
                <a:lnTo>
                  <a:pt x="153670" y="42513"/>
                </a:lnTo>
                <a:lnTo>
                  <a:pt x="163695" y="57217"/>
                </a:lnTo>
                <a:lnTo>
                  <a:pt x="174244" y="75946"/>
                </a:lnTo>
                <a:lnTo>
                  <a:pt x="181864" y="75946"/>
                </a:lnTo>
                <a:lnTo>
                  <a:pt x="173744" y="29464"/>
                </a:lnTo>
                <a:close/>
              </a:path>
              <a:path w="1308100" h="275589">
                <a:moveTo>
                  <a:pt x="424434" y="69342"/>
                </a:moveTo>
                <a:lnTo>
                  <a:pt x="411261" y="75477"/>
                </a:lnTo>
                <a:lnTo>
                  <a:pt x="395636" y="80327"/>
                </a:lnTo>
                <a:lnTo>
                  <a:pt x="379106" y="84129"/>
                </a:lnTo>
                <a:lnTo>
                  <a:pt x="363220" y="87122"/>
                </a:lnTo>
                <a:lnTo>
                  <a:pt x="363220" y="94742"/>
                </a:lnTo>
                <a:lnTo>
                  <a:pt x="373066" y="99048"/>
                </a:lnTo>
                <a:lnTo>
                  <a:pt x="379126" y="107473"/>
                </a:lnTo>
                <a:lnTo>
                  <a:pt x="382186" y="118423"/>
                </a:lnTo>
                <a:lnTo>
                  <a:pt x="383032" y="130302"/>
                </a:lnTo>
                <a:lnTo>
                  <a:pt x="383032" y="177038"/>
                </a:lnTo>
                <a:lnTo>
                  <a:pt x="386836" y="194325"/>
                </a:lnTo>
                <a:lnTo>
                  <a:pt x="387068" y="195068"/>
                </a:lnTo>
                <a:lnTo>
                  <a:pt x="397721" y="207010"/>
                </a:lnTo>
                <a:lnTo>
                  <a:pt x="397860" y="207010"/>
                </a:lnTo>
                <a:lnTo>
                  <a:pt x="413250" y="213578"/>
                </a:lnTo>
                <a:lnTo>
                  <a:pt x="432054" y="215646"/>
                </a:lnTo>
                <a:lnTo>
                  <a:pt x="443658" y="214637"/>
                </a:lnTo>
                <a:lnTo>
                  <a:pt x="455168" y="211772"/>
                </a:lnTo>
                <a:lnTo>
                  <a:pt x="465915" y="207287"/>
                </a:lnTo>
                <a:lnTo>
                  <a:pt x="475234" y="201422"/>
                </a:lnTo>
                <a:lnTo>
                  <a:pt x="539750" y="201422"/>
                </a:lnTo>
                <a:lnTo>
                  <a:pt x="539750" y="196850"/>
                </a:lnTo>
                <a:lnTo>
                  <a:pt x="451866" y="196850"/>
                </a:lnTo>
                <a:lnTo>
                  <a:pt x="442440" y="195068"/>
                </a:lnTo>
                <a:lnTo>
                  <a:pt x="435324" y="189452"/>
                </a:lnTo>
                <a:lnTo>
                  <a:pt x="430827" y="179597"/>
                </a:lnTo>
                <a:lnTo>
                  <a:pt x="429259" y="165100"/>
                </a:lnTo>
                <a:lnTo>
                  <a:pt x="429259" y="73152"/>
                </a:lnTo>
                <a:lnTo>
                  <a:pt x="424434" y="69342"/>
                </a:lnTo>
                <a:close/>
              </a:path>
              <a:path w="1308100" h="275589">
                <a:moveTo>
                  <a:pt x="247904" y="0"/>
                </a:moveTo>
                <a:lnTo>
                  <a:pt x="234811" y="6135"/>
                </a:lnTo>
                <a:lnTo>
                  <a:pt x="219360" y="10985"/>
                </a:lnTo>
                <a:lnTo>
                  <a:pt x="203005" y="14787"/>
                </a:lnTo>
                <a:lnTo>
                  <a:pt x="187198" y="17780"/>
                </a:lnTo>
                <a:lnTo>
                  <a:pt x="187198" y="25400"/>
                </a:lnTo>
                <a:lnTo>
                  <a:pt x="197044" y="30301"/>
                </a:lnTo>
                <a:lnTo>
                  <a:pt x="203104" y="40036"/>
                </a:lnTo>
                <a:lnTo>
                  <a:pt x="206164" y="52296"/>
                </a:lnTo>
                <a:lnTo>
                  <a:pt x="207010" y="64770"/>
                </a:lnTo>
                <a:lnTo>
                  <a:pt x="207010" y="174752"/>
                </a:lnTo>
                <a:lnTo>
                  <a:pt x="187198" y="204724"/>
                </a:lnTo>
                <a:lnTo>
                  <a:pt x="187198" y="212344"/>
                </a:lnTo>
                <a:lnTo>
                  <a:pt x="272542" y="212344"/>
                </a:lnTo>
                <a:lnTo>
                  <a:pt x="272542" y="204724"/>
                </a:lnTo>
                <a:lnTo>
                  <a:pt x="264275" y="198897"/>
                </a:lnTo>
                <a:lnTo>
                  <a:pt x="258222" y="191452"/>
                </a:lnTo>
                <a:lnTo>
                  <a:pt x="254504" y="183149"/>
                </a:lnTo>
                <a:lnTo>
                  <a:pt x="253238" y="174752"/>
                </a:lnTo>
                <a:lnTo>
                  <a:pt x="253238" y="96266"/>
                </a:lnTo>
                <a:lnTo>
                  <a:pt x="260350" y="90424"/>
                </a:lnTo>
                <a:lnTo>
                  <a:pt x="265684" y="87884"/>
                </a:lnTo>
                <a:lnTo>
                  <a:pt x="340259" y="87884"/>
                </a:lnTo>
                <a:lnTo>
                  <a:pt x="337036" y="84129"/>
                </a:lnTo>
                <a:lnTo>
                  <a:pt x="253492" y="84129"/>
                </a:lnTo>
                <a:lnTo>
                  <a:pt x="253492" y="3810"/>
                </a:lnTo>
                <a:lnTo>
                  <a:pt x="247904" y="0"/>
                </a:lnTo>
                <a:close/>
              </a:path>
              <a:path w="1308100" h="275589">
                <a:moveTo>
                  <a:pt x="340259" y="87884"/>
                </a:moveTo>
                <a:lnTo>
                  <a:pt x="275336" y="87884"/>
                </a:lnTo>
                <a:lnTo>
                  <a:pt x="287809" y="90424"/>
                </a:lnTo>
                <a:lnTo>
                  <a:pt x="287646" y="90424"/>
                </a:lnTo>
                <a:lnTo>
                  <a:pt x="295497" y="97186"/>
                </a:lnTo>
                <a:lnTo>
                  <a:pt x="299731" y="107279"/>
                </a:lnTo>
                <a:lnTo>
                  <a:pt x="300866" y="118423"/>
                </a:lnTo>
                <a:lnTo>
                  <a:pt x="300990" y="174752"/>
                </a:lnTo>
                <a:lnTo>
                  <a:pt x="299430" y="184007"/>
                </a:lnTo>
                <a:lnTo>
                  <a:pt x="295179" y="192405"/>
                </a:lnTo>
                <a:lnTo>
                  <a:pt x="288881" y="199469"/>
                </a:lnTo>
                <a:lnTo>
                  <a:pt x="281178" y="204724"/>
                </a:lnTo>
                <a:lnTo>
                  <a:pt x="281178" y="212344"/>
                </a:lnTo>
                <a:lnTo>
                  <a:pt x="366522" y="212344"/>
                </a:lnTo>
                <a:lnTo>
                  <a:pt x="366522" y="204724"/>
                </a:lnTo>
                <a:lnTo>
                  <a:pt x="358949" y="199469"/>
                </a:lnTo>
                <a:lnTo>
                  <a:pt x="358437" y="198897"/>
                </a:lnTo>
                <a:lnTo>
                  <a:pt x="347218" y="174752"/>
                </a:lnTo>
                <a:lnTo>
                  <a:pt x="347218" y="109728"/>
                </a:lnTo>
                <a:lnTo>
                  <a:pt x="343165" y="91269"/>
                </a:lnTo>
                <a:lnTo>
                  <a:pt x="340259" y="87884"/>
                </a:lnTo>
                <a:close/>
              </a:path>
              <a:path w="1308100" h="275589">
                <a:moveTo>
                  <a:pt x="539750" y="201422"/>
                </a:moveTo>
                <a:lnTo>
                  <a:pt x="475234" y="201422"/>
                </a:lnTo>
                <a:lnTo>
                  <a:pt x="475234" y="207010"/>
                </a:lnTo>
                <a:lnTo>
                  <a:pt x="478790" y="212344"/>
                </a:lnTo>
                <a:lnTo>
                  <a:pt x="539750" y="204724"/>
                </a:lnTo>
                <a:lnTo>
                  <a:pt x="539750" y="201422"/>
                </a:lnTo>
                <a:close/>
              </a:path>
              <a:path w="1308100" h="275589">
                <a:moveTo>
                  <a:pt x="516128" y="69342"/>
                </a:moveTo>
                <a:lnTo>
                  <a:pt x="503035" y="75477"/>
                </a:lnTo>
                <a:lnTo>
                  <a:pt x="487584" y="80327"/>
                </a:lnTo>
                <a:lnTo>
                  <a:pt x="471229" y="84129"/>
                </a:lnTo>
                <a:lnTo>
                  <a:pt x="455422" y="87122"/>
                </a:lnTo>
                <a:lnTo>
                  <a:pt x="455422" y="94742"/>
                </a:lnTo>
                <a:lnTo>
                  <a:pt x="465268" y="98532"/>
                </a:lnTo>
                <a:lnTo>
                  <a:pt x="471328" y="105822"/>
                </a:lnTo>
                <a:lnTo>
                  <a:pt x="474388" y="115637"/>
                </a:lnTo>
                <a:lnTo>
                  <a:pt x="475234" y="127000"/>
                </a:lnTo>
                <a:lnTo>
                  <a:pt x="475234" y="188976"/>
                </a:lnTo>
                <a:lnTo>
                  <a:pt x="469392" y="193548"/>
                </a:lnTo>
                <a:lnTo>
                  <a:pt x="462534" y="196850"/>
                </a:lnTo>
                <a:lnTo>
                  <a:pt x="539750" y="196850"/>
                </a:lnTo>
                <a:lnTo>
                  <a:pt x="539750" y="195834"/>
                </a:lnTo>
                <a:lnTo>
                  <a:pt x="531963" y="194325"/>
                </a:lnTo>
                <a:lnTo>
                  <a:pt x="526224" y="189865"/>
                </a:lnTo>
                <a:lnTo>
                  <a:pt x="522693" y="183149"/>
                </a:lnTo>
                <a:lnTo>
                  <a:pt x="521462" y="174752"/>
                </a:lnTo>
                <a:lnTo>
                  <a:pt x="521581" y="127000"/>
                </a:lnTo>
                <a:lnTo>
                  <a:pt x="521704" y="77553"/>
                </a:lnTo>
                <a:lnTo>
                  <a:pt x="521716" y="73152"/>
                </a:lnTo>
                <a:lnTo>
                  <a:pt x="516128" y="69342"/>
                </a:lnTo>
                <a:close/>
              </a:path>
              <a:path w="1308100" h="275589">
                <a:moveTo>
                  <a:pt x="298196" y="69088"/>
                </a:moveTo>
                <a:lnTo>
                  <a:pt x="286567" y="70036"/>
                </a:lnTo>
                <a:lnTo>
                  <a:pt x="274701" y="72866"/>
                </a:lnTo>
                <a:lnTo>
                  <a:pt x="263405" y="77553"/>
                </a:lnTo>
                <a:lnTo>
                  <a:pt x="253407" y="84129"/>
                </a:lnTo>
                <a:lnTo>
                  <a:pt x="337036" y="84129"/>
                </a:lnTo>
                <a:lnTo>
                  <a:pt x="332327" y="78644"/>
                </a:lnTo>
                <a:lnTo>
                  <a:pt x="316678" y="71401"/>
                </a:lnTo>
                <a:lnTo>
                  <a:pt x="298196" y="69088"/>
                </a:lnTo>
                <a:close/>
              </a:path>
              <a:path w="1308100" h="275589">
                <a:moveTo>
                  <a:pt x="602234" y="69342"/>
                </a:moveTo>
                <a:lnTo>
                  <a:pt x="589069" y="75763"/>
                </a:lnTo>
                <a:lnTo>
                  <a:pt x="573500" y="81089"/>
                </a:lnTo>
                <a:lnTo>
                  <a:pt x="557121" y="84986"/>
                </a:lnTo>
                <a:lnTo>
                  <a:pt x="541528" y="87122"/>
                </a:lnTo>
                <a:lnTo>
                  <a:pt x="541528" y="94742"/>
                </a:lnTo>
                <a:lnTo>
                  <a:pt x="551374" y="98532"/>
                </a:lnTo>
                <a:lnTo>
                  <a:pt x="557434" y="105822"/>
                </a:lnTo>
                <a:lnTo>
                  <a:pt x="560494" y="115637"/>
                </a:lnTo>
                <a:lnTo>
                  <a:pt x="561340" y="127000"/>
                </a:lnTo>
                <a:lnTo>
                  <a:pt x="561340" y="174752"/>
                </a:lnTo>
                <a:lnTo>
                  <a:pt x="560013" y="183149"/>
                </a:lnTo>
                <a:lnTo>
                  <a:pt x="556116" y="191452"/>
                </a:lnTo>
                <a:lnTo>
                  <a:pt x="549828" y="198897"/>
                </a:lnTo>
                <a:lnTo>
                  <a:pt x="541528" y="204724"/>
                </a:lnTo>
                <a:lnTo>
                  <a:pt x="541528" y="212344"/>
                </a:lnTo>
                <a:lnTo>
                  <a:pt x="626872" y="212344"/>
                </a:lnTo>
                <a:lnTo>
                  <a:pt x="626872" y="204724"/>
                </a:lnTo>
                <a:lnTo>
                  <a:pt x="618605" y="198897"/>
                </a:lnTo>
                <a:lnTo>
                  <a:pt x="612552" y="191452"/>
                </a:lnTo>
                <a:lnTo>
                  <a:pt x="608834" y="183149"/>
                </a:lnTo>
                <a:lnTo>
                  <a:pt x="607568" y="174752"/>
                </a:lnTo>
                <a:lnTo>
                  <a:pt x="607758" y="127000"/>
                </a:lnTo>
                <a:lnTo>
                  <a:pt x="607821" y="111105"/>
                </a:lnTo>
                <a:lnTo>
                  <a:pt x="627634" y="90424"/>
                </a:lnTo>
                <a:lnTo>
                  <a:pt x="686929" y="90424"/>
                </a:lnTo>
                <a:lnTo>
                  <a:pt x="686845" y="89662"/>
                </a:lnTo>
                <a:lnTo>
                  <a:pt x="607822" y="89662"/>
                </a:lnTo>
                <a:lnTo>
                  <a:pt x="607822" y="73152"/>
                </a:lnTo>
                <a:lnTo>
                  <a:pt x="602234" y="69342"/>
                </a:lnTo>
                <a:close/>
              </a:path>
              <a:path w="1308100" h="275589">
                <a:moveTo>
                  <a:pt x="686929" y="90424"/>
                </a:moveTo>
                <a:lnTo>
                  <a:pt x="627634" y="90424"/>
                </a:lnTo>
                <a:lnTo>
                  <a:pt x="634678" y="92114"/>
                </a:lnTo>
                <a:lnTo>
                  <a:pt x="641889" y="97663"/>
                </a:lnTo>
                <a:lnTo>
                  <a:pt x="655574" y="111760"/>
                </a:lnTo>
                <a:lnTo>
                  <a:pt x="660908" y="116586"/>
                </a:lnTo>
                <a:lnTo>
                  <a:pt x="667004" y="118110"/>
                </a:lnTo>
                <a:lnTo>
                  <a:pt x="672846" y="117094"/>
                </a:lnTo>
                <a:lnTo>
                  <a:pt x="683335" y="111105"/>
                </a:lnTo>
                <a:lnTo>
                  <a:pt x="687990" y="100044"/>
                </a:lnTo>
                <a:lnTo>
                  <a:pt x="686929" y="90424"/>
                </a:lnTo>
                <a:close/>
              </a:path>
              <a:path w="1308100" h="275589">
                <a:moveTo>
                  <a:pt x="654050" y="69088"/>
                </a:moveTo>
                <a:lnTo>
                  <a:pt x="640647" y="70231"/>
                </a:lnTo>
                <a:lnTo>
                  <a:pt x="628554" y="73850"/>
                </a:lnTo>
                <a:lnTo>
                  <a:pt x="617652" y="80232"/>
                </a:lnTo>
                <a:lnTo>
                  <a:pt x="607822" y="89662"/>
                </a:lnTo>
                <a:lnTo>
                  <a:pt x="686845" y="89662"/>
                </a:lnTo>
                <a:lnTo>
                  <a:pt x="654050" y="69088"/>
                </a:lnTo>
                <a:close/>
              </a:path>
              <a:path w="1308100" h="275589">
                <a:moveTo>
                  <a:pt x="703072" y="163322"/>
                </a:moveTo>
                <a:lnTo>
                  <a:pt x="695452" y="201422"/>
                </a:lnTo>
                <a:lnTo>
                  <a:pt x="735278" y="214852"/>
                </a:lnTo>
                <a:lnTo>
                  <a:pt x="749808" y="215646"/>
                </a:lnTo>
                <a:lnTo>
                  <a:pt x="771882" y="213955"/>
                </a:lnTo>
                <a:lnTo>
                  <a:pt x="791718" y="207645"/>
                </a:lnTo>
                <a:lnTo>
                  <a:pt x="792428" y="207010"/>
                </a:lnTo>
                <a:lnTo>
                  <a:pt x="750316" y="207010"/>
                </a:lnTo>
                <a:lnTo>
                  <a:pt x="733508" y="203303"/>
                </a:lnTo>
                <a:lnTo>
                  <a:pt x="721391" y="193548"/>
                </a:lnTo>
                <a:lnTo>
                  <a:pt x="713704" y="179792"/>
                </a:lnTo>
                <a:lnTo>
                  <a:pt x="710184" y="164084"/>
                </a:lnTo>
                <a:lnTo>
                  <a:pt x="703072" y="163322"/>
                </a:lnTo>
                <a:close/>
              </a:path>
              <a:path w="1308100" h="275589">
                <a:moveTo>
                  <a:pt x="762000" y="69088"/>
                </a:moveTo>
                <a:lnTo>
                  <a:pt x="739072" y="71020"/>
                </a:lnTo>
                <a:lnTo>
                  <a:pt x="718597" y="77882"/>
                </a:lnTo>
                <a:lnTo>
                  <a:pt x="703885" y="91269"/>
                </a:lnTo>
                <a:lnTo>
                  <a:pt x="698246" y="112776"/>
                </a:lnTo>
                <a:lnTo>
                  <a:pt x="709509" y="140350"/>
                </a:lnTo>
                <a:lnTo>
                  <a:pt x="734250" y="156400"/>
                </a:lnTo>
                <a:lnTo>
                  <a:pt x="758896" y="169497"/>
                </a:lnTo>
                <a:lnTo>
                  <a:pt x="769874" y="188214"/>
                </a:lnTo>
                <a:lnTo>
                  <a:pt x="768282" y="196187"/>
                </a:lnTo>
                <a:lnTo>
                  <a:pt x="764190" y="202088"/>
                </a:lnTo>
                <a:lnTo>
                  <a:pt x="758051" y="205751"/>
                </a:lnTo>
                <a:lnTo>
                  <a:pt x="750316" y="207010"/>
                </a:lnTo>
                <a:lnTo>
                  <a:pt x="792428" y="207010"/>
                </a:lnTo>
                <a:lnTo>
                  <a:pt x="806029" y="194857"/>
                </a:lnTo>
                <a:lnTo>
                  <a:pt x="811530" y="173736"/>
                </a:lnTo>
                <a:lnTo>
                  <a:pt x="800219" y="145272"/>
                </a:lnTo>
                <a:lnTo>
                  <a:pt x="775335" y="129095"/>
                </a:lnTo>
                <a:lnTo>
                  <a:pt x="750450" y="115871"/>
                </a:lnTo>
                <a:lnTo>
                  <a:pt x="739140" y="96266"/>
                </a:lnTo>
                <a:lnTo>
                  <a:pt x="740556" y="88332"/>
                </a:lnTo>
                <a:lnTo>
                  <a:pt x="744569" y="82518"/>
                </a:lnTo>
                <a:lnTo>
                  <a:pt x="750820" y="78942"/>
                </a:lnTo>
                <a:lnTo>
                  <a:pt x="758952" y="77724"/>
                </a:lnTo>
                <a:lnTo>
                  <a:pt x="800160" y="77724"/>
                </a:lnTo>
                <a:lnTo>
                  <a:pt x="798040" y="76588"/>
                </a:lnTo>
                <a:lnTo>
                  <a:pt x="785971" y="72517"/>
                </a:lnTo>
                <a:lnTo>
                  <a:pt x="773473" y="69969"/>
                </a:lnTo>
                <a:lnTo>
                  <a:pt x="762000" y="69088"/>
                </a:lnTo>
                <a:close/>
              </a:path>
              <a:path w="1308100" h="275589">
                <a:moveTo>
                  <a:pt x="800160" y="77724"/>
                </a:moveTo>
                <a:lnTo>
                  <a:pt x="758952" y="77724"/>
                </a:lnTo>
                <a:lnTo>
                  <a:pt x="770445" y="81033"/>
                </a:lnTo>
                <a:lnTo>
                  <a:pt x="779653" y="90106"/>
                </a:lnTo>
                <a:lnTo>
                  <a:pt x="786384" y="103655"/>
                </a:lnTo>
                <a:lnTo>
                  <a:pt x="790448" y="120396"/>
                </a:lnTo>
                <a:lnTo>
                  <a:pt x="797306" y="121412"/>
                </a:lnTo>
                <a:lnTo>
                  <a:pt x="808228" y="82042"/>
                </a:lnTo>
                <a:lnTo>
                  <a:pt x="800160" y="77724"/>
                </a:lnTo>
                <a:close/>
              </a:path>
              <a:path w="1308100" h="275589">
                <a:moveTo>
                  <a:pt x="893063" y="69088"/>
                </a:moveTo>
                <a:lnTo>
                  <a:pt x="861901" y="74211"/>
                </a:lnTo>
                <a:lnTo>
                  <a:pt x="839406" y="88931"/>
                </a:lnTo>
                <a:lnTo>
                  <a:pt x="825769" y="112271"/>
                </a:lnTo>
                <a:lnTo>
                  <a:pt x="821182" y="143256"/>
                </a:lnTo>
                <a:lnTo>
                  <a:pt x="825023" y="171088"/>
                </a:lnTo>
                <a:lnTo>
                  <a:pt x="836676" y="192944"/>
                </a:lnTo>
                <a:lnTo>
                  <a:pt x="856329" y="207228"/>
                </a:lnTo>
                <a:lnTo>
                  <a:pt x="884174" y="212344"/>
                </a:lnTo>
                <a:lnTo>
                  <a:pt x="894087" y="211784"/>
                </a:lnTo>
                <a:lnTo>
                  <a:pt x="904049" y="209962"/>
                </a:lnTo>
                <a:lnTo>
                  <a:pt x="913534" y="206664"/>
                </a:lnTo>
                <a:lnTo>
                  <a:pt x="922019" y="201676"/>
                </a:lnTo>
                <a:lnTo>
                  <a:pt x="984250" y="201676"/>
                </a:lnTo>
                <a:lnTo>
                  <a:pt x="984250" y="196088"/>
                </a:lnTo>
                <a:lnTo>
                  <a:pt x="899668" y="196088"/>
                </a:lnTo>
                <a:lnTo>
                  <a:pt x="883745" y="190067"/>
                </a:lnTo>
                <a:lnTo>
                  <a:pt x="874966" y="175355"/>
                </a:lnTo>
                <a:lnTo>
                  <a:pt x="871235" y="156975"/>
                </a:lnTo>
                <a:lnTo>
                  <a:pt x="870458" y="139954"/>
                </a:lnTo>
                <a:lnTo>
                  <a:pt x="870989" y="123019"/>
                </a:lnTo>
                <a:lnTo>
                  <a:pt x="897636" y="80264"/>
                </a:lnTo>
                <a:lnTo>
                  <a:pt x="965708" y="80264"/>
                </a:lnTo>
                <a:lnTo>
                  <a:pt x="965708" y="76708"/>
                </a:lnTo>
                <a:lnTo>
                  <a:pt x="919734" y="76708"/>
                </a:lnTo>
                <a:lnTo>
                  <a:pt x="913423" y="73588"/>
                </a:lnTo>
                <a:lnTo>
                  <a:pt x="906780" y="71183"/>
                </a:lnTo>
                <a:lnTo>
                  <a:pt x="899945" y="69635"/>
                </a:lnTo>
                <a:lnTo>
                  <a:pt x="893063" y="69088"/>
                </a:lnTo>
                <a:close/>
              </a:path>
              <a:path w="1308100" h="275589">
                <a:moveTo>
                  <a:pt x="984250" y="201676"/>
                </a:moveTo>
                <a:lnTo>
                  <a:pt x="922019" y="201676"/>
                </a:lnTo>
                <a:lnTo>
                  <a:pt x="922970" y="206664"/>
                </a:lnTo>
                <a:lnTo>
                  <a:pt x="923036" y="207010"/>
                </a:lnTo>
                <a:lnTo>
                  <a:pt x="926591" y="212344"/>
                </a:lnTo>
                <a:lnTo>
                  <a:pt x="984250" y="204724"/>
                </a:lnTo>
                <a:lnTo>
                  <a:pt x="984250" y="201676"/>
                </a:lnTo>
                <a:close/>
              </a:path>
              <a:path w="1308100" h="275589">
                <a:moveTo>
                  <a:pt x="965708" y="104902"/>
                </a:moveTo>
                <a:lnTo>
                  <a:pt x="919480" y="104902"/>
                </a:lnTo>
                <a:lnTo>
                  <a:pt x="919422" y="123019"/>
                </a:lnTo>
                <a:lnTo>
                  <a:pt x="919315" y="156975"/>
                </a:lnTo>
                <a:lnTo>
                  <a:pt x="919226" y="185166"/>
                </a:lnTo>
                <a:lnTo>
                  <a:pt x="914908" y="192024"/>
                </a:lnTo>
                <a:lnTo>
                  <a:pt x="907796" y="196088"/>
                </a:lnTo>
                <a:lnTo>
                  <a:pt x="984250" y="196088"/>
                </a:lnTo>
                <a:lnTo>
                  <a:pt x="984250" y="195834"/>
                </a:lnTo>
                <a:lnTo>
                  <a:pt x="976423" y="194246"/>
                </a:lnTo>
                <a:lnTo>
                  <a:pt x="970597" y="189611"/>
                </a:lnTo>
                <a:lnTo>
                  <a:pt x="966962" y="182689"/>
                </a:lnTo>
                <a:lnTo>
                  <a:pt x="965708" y="174244"/>
                </a:lnTo>
                <a:lnTo>
                  <a:pt x="965708" y="104902"/>
                </a:lnTo>
                <a:close/>
              </a:path>
              <a:path w="1308100" h="275589">
                <a:moveTo>
                  <a:pt x="965708" y="80264"/>
                </a:moveTo>
                <a:lnTo>
                  <a:pt x="897636" y="80264"/>
                </a:lnTo>
                <a:lnTo>
                  <a:pt x="905831" y="82379"/>
                </a:lnTo>
                <a:lnTo>
                  <a:pt x="912717" y="87852"/>
                </a:lnTo>
                <a:lnTo>
                  <a:pt x="917459" y="95373"/>
                </a:lnTo>
                <a:lnTo>
                  <a:pt x="919164" y="103346"/>
                </a:lnTo>
                <a:lnTo>
                  <a:pt x="919226" y="106172"/>
                </a:lnTo>
                <a:lnTo>
                  <a:pt x="919480" y="104902"/>
                </a:lnTo>
                <a:lnTo>
                  <a:pt x="965708" y="104902"/>
                </a:lnTo>
                <a:lnTo>
                  <a:pt x="965708" y="80264"/>
                </a:lnTo>
                <a:close/>
              </a:path>
              <a:path w="1308100" h="275589">
                <a:moveTo>
                  <a:pt x="960119" y="0"/>
                </a:moveTo>
                <a:lnTo>
                  <a:pt x="946392" y="6707"/>
                </a:lnTo>
                <a:lnTo>
                  <a:pt x="930687" y="12128"/>
                </a:lnTo>
                <a:lnTo>
                  <a:pt x="914650" y="15930"/>
                </a:lnTo>
                <a:lnTo>
                  <a:pt x="899922" y="17780"/>
                </a:lnTo>
                <a:lnTo>
                  <a:pt x="899922" y="25400"/>
                </a:lnTo>
                <a:lnTo>
                  <a:pt x="909982" y="30424"/>
                </a:lnTo>
                <a:lnTo>
                  <a:pt x="916019" y="40259"/>
                </a:lnTo>
                <a:lnTo>
                  <a:pt x="918960" y="52189"/>
                </a:lnTo>
                <a:lnTo>
                  <a:pt x="919734" y="63500"/>
                </a:lnTo>
                <a:lnTo>
                  <a:pt x="919734" y="76708"/>
                </a:lnTo>
                <a:lnTo>
                  <a:pt x="965708" y="76708"/>
                </a:lnTo>
                <a:lnTo>
                  <a:pt x="965708" y="3810"/>
                </a:lnTo>
                <a:lnTo>
                  <a:pt x="960119" y="0"/>
                </a:lnTo>
                <a:close/>
              </a:path>
              <a:path w="1308100" h="275589">
                <a:moveTo>
                  <a:pt x="1153909" y="225298"/>
                </a:moveTo>
                <a:lnTo>
                  <a:pt x="1141864" y="228941"/>
                </a:lnTo>
                <a:lnTo>
                  <a:pt x="1134510" y="238061"/>
                </a:lnTo>
                <a:lnTo>
                  <a:pt x="1132728" y="249943"/>
                </a:lnTo>
                <a:lnTo>
                  <a:pt x="1137399" y="261874"/>
                </a:lnTo>
                <a:lnTo>
                  <a:pt x="1143459" y="268124"/>
                </a:lnTo>
                <a:lnTo>
                  <a:pt x="1151020" y="272446"/>
                </a:lnTo>
                <a:lnTo>
                  <a:pt x="1159580" y="274911"/>
                </a:lnTo>
                <a:lnTo>
                  <a:pt x="1168641" y="275590"/>
                </a:lnTo>
                <a:lnTo>
                  <a:pt x="1190294" y="269494"/>
                </a:lnTo>
                <a:lnTo>
                  <a:pt x="1205280" y="254635"/>
                </a:lnTo>
                <a:lnTo>
                  <a:pt x="1209392" y="247142"/>
                </a:lnTo>
                <a:lnTo>
                  <a:pt x="1190993" y="247142"/>
                </a:lnTo>
                <a:lnTo>
                  <a:pt x="1180698" y="244157"/>
                </a:lnTo>
                <a:lnTo>
                  <a:pt x="1173213" y="236601"/>
                </a:lnTo>
                <a:lnTo>
                  <a:pt x="1165435" y="228941"/>
                </a:lnTo>
                <a:lnTo>
                  <a:pt x="1165628" y="228941"/>
                </a:lnTo>
                <a:lnTo>
                  <a:pt x="1153909" y="225298"/>
                </a:lnTo>
                <a:close/>
              </a:path>
              <a:path w="1308100" h="275589">
                <a:moveTo>
                  <a:pt x="1216393" y="73152"/>
                </a:moveTo>
                <a:lnTo>
                  <a:pt x="1129779" y="73152"/>
                </a:lnTo>
                <a:lnTo>
                  <a:pt x="1129779" y="80772"/>
                </a:lnTo>
                <a:lnTo>
                  <a:pt x="1139050" y="86133"/>
                </a:lnTo>
                <a:lnTo>
                  <a:pt x="1146287" y="93853"/>
                </a:lnTo>
                <a:lnTo>
                  <a:pt x="1151782" y="102381"/>
                </a:lnTo>
                <a:lnTo>
                  <a:pt x="1156195" y="110744"/>
                </a:lnTo>
                <a:lnTo>
                  <a:pt x="1208519" y="212344"/>
                </a:lnTo>
                <a:lnTo>
                  <a:pt x="1207138" y="225103"/>
                </a:lnTo>
                <a:lnTo>
                  <a:pt x="1203375" y="236124"/>
                </a:lnTo>
                <a:lnTo>
                  <a:pt x="1197803" y="243955"/>
                </a:lnTo>
                <a:lnTo>
                  <a:pt x="1190993" y="247142"/>
                </a:lnTo>
                <a:lnTo>
                  <a:pt x="1209392" y="247142"/>
                </a:lnTo>
                <a:lnTo>
                  <a:pt x="1216361" y="234442"/>
                </a:lnTo>
                <a:lnTo>
                  <a:pt x="1226299" y="212344"/>
                </a:lnTo>
                <a:lnTo>
                  <a:pt x="1246902" y="168656"/>
                </a:lnTo>
                <a:lnTo>
                  <a:pt x="1236713" y="168656"/>
                </a:lnTo>
                <a:lnTo>
                  <a:pt x="1205979" y="113538"/>
                </a:lnTo>
                <a:lnTo>
                  <a:pt x="1203463" y="105525"/>
                </a:lnTo>
                <a:lnTo>
                  <a:pt x="1203756" y="95916"/>
                </a:lnTo>
                <a:lnTo>
                  <a:pt x="1207765" y="86927"/>
                </a:lnTo>
                <a:lnTo>
                  <a:pt x="1216393" y="80772"/>
                </a:lnTo>
                <a:lnTo>
                  <a:pt x="1216393" y="73152"/>
                </a:lnTo>
                <a:close/>
              </a:path>
              <a:path w="1308100" h="275589">
                <a:moveTo>
                  <a:pt x="1102742" y="79502"/>
                </a:moveTo>
                <a:lnTo>
                  <a:pt x="1058151" y="79502"/>
                </a:lnTo>
                <a:lnTo>
                  <a:pt x="1067350" y="83875"/>
                </a:lnTo>
                <a:lnTo>
                  <a:pt x="1071740" y="94297"/>
                </a:lnTo>
                <a:lnTo>
                  <a:pt x="1073081" y="106719"/>
                </a:lnTo>
                <a:lnTo>
                  <a:pt x="1073137" y="118364"/>
                </a:lnTo>
                <a:lnTo>
                  <a:pt x="1044347" y="122749"/>
                </a:lnTo>
                <a:lnTo>
                  <a:pt x="1016749" y="133064"/>
                </a:lnTo>
                <a:lnTo>
                  <a:pt x="996199" y="150760"/>
                </a:lnTo>
                <a:lnTo>
                  <a:pt x="988555" y="177292"/>
                </a:lnTo>
                <a:lnTo>
                  <a:pt x="992369" y="193377"/>
                </a:lnTo>
                <a:lnTo>
                  <a:pt x="1001731" y="204247"/>
                </a:lnTo>
                <a:lnTo>
                  <a:pt x="1015237" y="210403"/>
                </a:lnTo>
                <a:lnTo>
                  <a:pt x="1031481" y="212344"/>
                </a:lnTo>
                <a:lnTo>
                  <a:pt x="1043058" y="211494"/>
                </a:lnTo>
                <a:lnTo>
                  <a:pt x="1054182" y="208788"/>
                </a:lnTo>
                <a:lnTo>
                  <a:pt x="1064306" y="203985"/>
                </a:lnTo>
                <a:lnTo>
                  <a:pt x="1072883" y="196850"/>
                </a:lnTo>
                <a:lnTo>
                  <a:pt x="1137907" y="196850"/>
                </a:lnTo>
                <a:lnTo>
                  <a:pt x="1137907" y="195834"/>
                </a:lnTo>
                <a:lnTo>
                  <a:pt x="1130080" y="194246"/>
                </a:lnTo>
                <a:lnTo>
                  <a:pt x="1127926" y="192532"/>
                </a:lnTo>
                <a:lnTo>
                  <a:pt x="1055865" y="192532"/>
                </a:lnTo>
                <a:lnTo>
                  <a:pt x="1048118" y="190583"/>
                </a:lnTo>
                <a:lnTo>
                  <a:pt x="1042466" y="185324"/>
                </a:lnTo>
                <a:lnTo>
                  <a:pt x="1039006" y="177637"/>
                </a:lnTo>
                <a:lnTo>
                  <a:pt x="1037863" y="168656"/>
                </a:lnTo>
                <a:lnTo>
                  <a:pt x="1037831" y="168402"/>
                </a:lnTo>
                <a:lnTo>
                  <a:pt x="1040740" y="153336"/>
                </a:lnTo>
                <a:lnTo>
                  <a:pt x="1048531" y="141795"/>
                </a:lnTo>
                <a:lnTo>
                  <a:pt x="1059798" y="133397"/>
                </a:lnTo>
                <a:lnTo>
                  <a:pt x="1073137" y="127762"/>
                </a:lnTo>
                <a:lnTo>
                  <a:pt x="1119365" y="127762"/>
                </a:lnTo>
                <a:lnTo>
                  <a:pt x="1119300" y="110744"/>
                </a:lnTo>
                <a:lnTo>
                  <a:pt x="1114011" y="90019"/>
                </a:lnTo>
                <a:lnTo>
                  <a:pt x="1102742" y="79502"/>
                </a:lnTo>
                <a:close/>
              </a:path>
              <a:path w="1308100" h="275589">
                <a:moveTo>
                  <a:pt x="1137907" y="196850"/>
                </a:moveTo>
                <a:lnTo>
                  <a:pt x="1072883" y="196850"/>
                </a:lnTo>
                <a:lnTo>
                  <a:pt x="1072883" y="207010"/>
                </a:lnTo>
                <a:lnTo>
                  <a:pt x="1076439" y="212344"/>
                </a:lnTo>
                <a:lnTo>
                  <a:pt x="1137907" y="204724"/>
                </a:lnTo>
                <a:lnTo>
                  <a:pt x="1137907" y="196850"/>
                </a:lnTo>
                <a:close/>
              </a:path>
              <a:path w="1308100" h="275589">
                <a:moveTo>
                  <a:pt x="1119365" y="127762"/>
                </a:moveTo>
                <a:lnTo>
                  <a:pt x="1073137" y="127762"/>
                </a:lnTo>
                <a:lnTo>
                  <a:pt x="1073036" y="150760"/>
                </a:lnTo>
                <a:lnTo>
                  <a:pt x="1072941" y="168402"/>
                </a:lnTo>
                <a:lnTo>
                  <a:pt x="1072883" y="185928"/>
                </a:lnTo>
                <a:lnTo>
                  <a:pt x="1068311" y="190246"/>
                </a:lnTo>
                <a:lnTo>
                  <a:pt x="1062723" y="192532"/>
                </a:lnTo>
                <a:lnTo>
                  <a:pt x="1127926" y="192532"/>
                </a:lnTo>
                <a:lnTo>
                  <a:pt x="1124254" y="189611"/>
                </a:lnTo>
                <a:lnTo>
                  <a:pt x="1120619" y="182689"/>
                </a:lnTo>
                <a:lnTo>
                  <a:pt x="1119365" y="174244"/>
                </a:lnTo>
                <a:lnTo>
                  <a:pt x="1119365" y="127762"/>
                </a:lnTo>
                <a:close/>
              </a:path>
              <a:path w="1308100" h="275589">
                <a:moveTo>
                  <a:pt x="1307579" y="73152"/>
                </a:moveTo>
                <a:lnTo>
                  <a:pt x="1246111" y="73152"/>
                </a:lnTo>
                <a:lnTo>
                  <a:pt x="1246111" y="80772"/>
                </a:lnTo>
                <a:lnTo>
                  <a:pt x="1254703" y="86431"/>
                </a:lnTo>
                <a:lnTo>
                  <a:pt x="1259986" y="95567"/>
                </a:lnTo>
                <a:lnTo>
                  <a:pt x="1261502" y="106719"/>
                </a:lnTo>
                <a:lnTo>
                  <a:pt x="1258811" y="118364"/>
                </a:lnTo>
                <a:lnTo>
                  <a:pt x="1236824" y="168402"/>
                </a:lnTo>
                <a:lnTo>
                  <a:pt x="1236713" y="168656"/>
                </a:lnTo>
                <a:lnTo>
                  <a:pt x="1246902" y="168656"/>
                </a:lnTo>
                <a:lnTo>
                  <a:pt x="1268463" y="122936"/>
                </a:lnTo>
                <a:lnTo>
                  <a:pt x="1297145" y="85002"/>
                </a:lnTo>
                <a:lnTo>
                  <a:pt x="1307579" y="80772"/>
                </a:lnTo>
                <a:lnTo>
                  <a:pt x="1307579" y="73152"/>
                </a:lnTo>
                <a:close/>
              </a:path>
              <a:path w="1308100" h="275589">
                <a:moveTo>
                  <a:pt x="1060183" y="69088"/>
                </a:moveTo>
                <a:lnTo>
                  <a:pt x="1040847" y="70286"/>
                </a:lnTo>
                <a:lnTo>
                  <a:pt x="1019797" y="75057"/>
                </a:lnTo>
                <a:lnTo>
                  <a:pt x="1002747" y="85161"/>
                </a:lnTo>
                <a:lnTo>
                  <a:pt x="995417" y="102381"/>
                </a:lnTo>
                <a:lnTo>
                  <a:pt x="996969" y="109759"/>
                </a:lnTo>
                <a:lnTo>
                  <a:pt x="1001382" y="115633"/>
                </a:lnTo>
                <a:lnTo>
                  <a:pt x="1007700" y="119507"/>
                </a:lnTo>
                <a:lnTo>
                  <a:pt x="1014971" y="120904"/>
                </a:lnTo>
                <a:lnTo>
                  <a:pt x="1030755" y="114434"/>
                </a:lnTo>
                <a:lnTo>
                  <a:pt x="1039323" y="100203"/>
                </a:lnTo>
                <a:lnTo>
                  <a:pt x="1046428" y="86133"/>
                </a:lnTo>
                <a:lnTo>
                  <a:pt x="1046510" y="85971"/>
                </a:lnTo>
                <a:lnTo>
                  <a:pt x="1058151" y="79502"/>
                </a:lnTo>
                <a:lnTo>
                  <a:pt x="1102742" y="79502"/>
                </a:lnTo>
                <a:lnTo>
                  <a:pt x="1100156" y="77089"/>
                </a:lnTo>
                <a:lnTo>
                  <a:pt x="1081110" y="70635"/>
                </a:lnTo>
                <a:lnTo>
                  <a:pt x="106018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848556" y="2256906"/>
            <a:ext cx="840740" cy="275590"/>
          </a:xfrm>
          <a:custGeom>
            <a:avLst/>
            <a:gdLst/>
            <a:ahLst/>
            <a:cxnLst/>
            <a:rect l="l" t="t" r="r" b="b"/>
            <a:pathLst>
              <a:path w="840740" h="275589">
                <a:moveTo>
                  <a:pt x="149605" y="17780"/>
                </a:moveTo>
                <a:lnTo>
                  <a:pt x="0" y="17780"/>
                </a:lnTo>
                <a:lnTo>
                  <a:pt x="0" y="25400"/>
                </a:lnTo>
                <a:lnTo>
                  <a:pt x="10255" y="29690"/>
                </a:lnTo>
                <a:lnTo>
                  <a:pt x="17462" y="35909"/>
                </a:lnTo>
                <a:lnTo>
                  <a:pt x="21716" y="44366"/>
                </a:lnTo>
                <a:lnTo>
                  <a:pt x="23113" y="55372"/>
                </a:lnTo>
                <a:lnTo>
                  <a:pt x="23113" y="166116"/>
                </a:lnTo>
                <a:lnTo>
                  <a:pt x="21181" y="181864"/>
                </a:lnTo>
                <a:lnTo>
                  <a:pt x="16033" y="193230"/>
                </a:lnTo>
                <a:lnTo>
                  <a:pt x="8647" y="200691"/>
                </a:lnTo>
                <a:lnTo>
                  <a:pt x="0" y="204724"/>
                </a:lnTo>
                <a:lnTo>
                  <a:pt x="0" y="212344"/>
                </a:lnTo>
                <a:lnTo>
                  <a:pt x="93979" y="212344"/>
                </a:lnTo>
                <a:lnTo>
                  <a:pt x="93979" y="204724"/>
                </a:lnTo>
                <a:lnTo>
                  <a:pt x="84689" y="200084"/>
                </a:lnTo>
                <a:lnTo>
                  <a:pt x="77374" y="192754"/>
                </a:lnTo>
                <a:lnTo>
                  <a:pt x="72631" y="181864"/>
                </a:lnTo>
                <a:lnTo>
                  <a:pt x="70865" y="166116"/>
                </a:lnTo>
                <a:lnTo>
                  <a:pt x="70865" y="112268"/>
                </a:lnTo>
                <a:lnTo>
                  <a:pt x="123140" y="112268"/>
                </a:lnTo>
                <a:lnTo>
                  <a:pt x="123222" y="102616"/>
                </a:lnTo>
                <a:lnTo>
                  <a:pt x="70865" y="102616"/>
                </a:lnTo>
                <a:lnTo>
                  <a:pt x="70953" y="76708"/>
                </a:lnTo>
                <a:lnTo>
                  <a:pt x="71069" y="42545"/>
                </a:lnTo>
                <a:lnTo>
                  <a:pt x="71119" y="27686"/>
                </a:lnTo>
                <a:lnTo>
                  <a:pt x="151167" y="27432"/>
                </a:lnTo>
                <a:lnTo>
                  <a:pt x="149605" y="17780"/>
                </a:lnTo>
                <a:close/>
              </a:path>
              <a:path w="840740" h="275589">
                <a:moveTo>
                  <a:pt x="123140" y="112268"/>
                </a:moveTo>
                <a:lnTo>
                  <a:pt x="87629" y="112268"/>
                </a:lnTo>
                <a:lnTo>
                  <a:pt x="95019" y="113212"/>
                </a:lnTo>
                <a:lnTo>
                  <a:pt x="103123" y="116776"/>
                </a:lnTo>
                <a:lnTo>
                  <a:pt x="110847" y="124055"/>
                </a:lnTo>
                <a:lnTo>
                  <a:pt x="117093" y="136144"/>
                </a:lnTo>
                <a:lnTo>
                  <a:pt x="122935" y="136144"/>
                </a:lnTo>
                <a:lnTo>
                  <a:pt x="123039" y="124055"/>
                </a:lnTo>
                <a:lnTo>
                  <a:pt x="123140" y="112268"/>
                </a:lnTo>
                <a:close/>
              </a:path>
              <a:path w="840740" h="275589">
                <a:moveTo>
                  <a:pt x="123443" y="76708"/>
                </a:moveTo>
                <a:lnTo>
                  <a:pt x="117093" y="76708"/>
                </a:lnTo>
                <a:lnTo>
                  <a:pt x="111065" y="89114"/>
                </a:lnTo>
                <a:lnTo>
                  <a:pt x="103346" y="97091"/>
                </a:lnTo>
                <a:lnTo>
                  <a:pt x="95198" y="101353"/>
                </a:lnTo>
                <a:lnTo>
                  <a:pt x="87883" y="102616"/>
                </a:lnTo>
                <a:lnTo>
                  <a:pt x="123222" y="102616"/>
                </a:lnTo>
                <a:lnTo>
                  <a:pt x="123337" y="89114"/>
                </a:lnTo>
                <a:lnTo>
                  <a:pt x="123443" y="76708"/>
                </a:lnTo>
                <a:close/>
              </a:path>
              <a:path w="840740" h="275589">
                <a:moveTo>
                  <a:pt x="151167" y="27432"/>
                </a:moveTo>
                <a:lnTo>
                  <a:pt x="101599" y="27432"/>
                </a:lnTo>
                <a:lnTo>
                  <a:pt x="117637" y="31416"/>
                </a:lnTo>
                <a:lnTo>
                  <a:pt x="131032" y="42545"/>
                </a:lnTo>
                <a:lnTo>
                  <a:pt x="142283" y="59007"/>
                </a:lnTo>
                <a:lnTo>
                  <a:pt x="151891" y="78994"/>
                </a:lnTo>
                <a:lnTo>
                  <a:pt x="159511" y="78994"/>
                </a:lnTo>
                <a:lnTo>
                  <a:pt x="151209" y="27686"/>
                </a:lnTo>
                <a:lnTo>
                  <a:pt x="151167" y="27432"/>
                </a:lnTo>
                <a:close/>
              </a:path>
              <a:path w="840740" h="275589">
                <a:moveTo>
                  <a:pt x="225805" y="69342"/>
                </a:moveTo>
                <a:lnTo>
                  <a:pt x="212641" y="75763"/>
                </a:lnTo>
                <a:lnTo>
                  <a:pt x="197072" y="81089"/>
                </a:lnTo>
                <a:lnTo>
                  <a:pt x="180693" y="84986"/>
                </a:lnTo>
                <a:lnTo>
                  <a:pt x="165099" y="87122"/>
                </a:lnTo>
                <a:lnTo>
                  <a:pt x="165099" y="94742"/>
                </a:lnTo>
                <a:lnTo>
                  <a:pt x="174946" y="98532"/>
                </a:lnTo>
                <a:lnTo>
                  <a:pt x="181006" y="105822"/>
                </a:lnTo>
                <a:lnTo>
                  <a:pt x="184066" y="115637"/>
                </a:lnTo>
                <a:lnTo>
                  <a:pt x="184911" y="127000"/>
                </a:lnTo>
                <a:lnTo>
                  <a:pt x="184911" y="174752"/>
                </a:lnTo>
                <a:lnTo>
                  <a:pt x="183585" y="183149"/>
                </a:lnTo>
                <a:lnTo>
                  <a:pt x="179688" y="191452"/>
                </a:lnTo>
                <a:lnTo>
                  <a:pt x="173400" y="198897"/>
                </a:lnTo>
                <a:lnTo>
                  <a:pt x="165099" y="204724"/>
                </a:lnTo>
                <a:lnTo>
                  <a:pt x="165099" y="212344"/>
                </a:lnTo>
                <a:lnTo>
                  <a:pt x="250443" y="212344"/>
                </a:lnTo>
                <a:lnTo>
                  <a:pt x="250443" y="204724"/>
                </a:lnTo>
                <a:lnTo>
                  <a:pt x="242177" y="198897"/>
                </a:lnTo>
                <a:lnTo>
                  <a:pt x="236124" y="191452"/>
                </a:lnTo>
                <a:lnTo>
                  <a:pt x="232406" y="183149"/>
                </a:lnTo>
                <a:lnTo>
                  <a:pt x="231139" y="174752"/>
                </a:lnTo>
                <a:lnTo>
                  <a:pt x="231353" y="127000"/>
                </a:lnTo>
                <a:lnTo>
                  <a:pt x="231393" y="117856"/>
                </a:lnTo>
                <a:lnTo>
                  <a:pt x="240637" y="97516"/>
                </a:lnTo>
                <a:lnTo>
                  <a:pt x="244436" y="91440"/>
                </a:lnTo>
                <a:lnTo>
                  <a:pt x="231393" y="91440"/>
                </a:lnTo>
                <a:lnTo>
                  <a:pt x="231393" y="73152"/>
                </a:lnTo>
                <a:lnTo>
                  <a:pt x="225805" y="69342"/>
                </a:lnTo>
                <a:close/>
              </a:path>
              <a:path w="840740" h="275589">
                <a:moveTo>
                  <a:pt x="327659" y="69342"/>
                </a:moveTo>
                <a:lnTo>
                  <a:pt x="314495" y="75763"/>
                </a:lnTo>
                <a:lnTo>
                  <a:pt x="298926" y="81089"/>
                </a:lnTo>
                <a:lnTo>
                  <a:pt x="282547" y="84986"/>
                </a:lnTo>
                <a:lnTo>
                  <a:pt x="266953" y="87122"/>
                </a:lnTo>
                <a:lnTo>
                  <a:pt x="266953" y="94742"/>
                </a:lnTo>
                <a:lnTo>
                  <a:pt x="276800" y="98532"/>
                </a:lnTo>
                <a:lnTo>
                  <a:pt x="282860" y="105822"/>
                </a:lnTo>
                <a:lnTo>
                  <a:pt x="285920" y="115637"/>
                </a:lnTo>
                <a:lnTo>
                  <a:pt x="286765" y="127000"/>
                </a:lnTo>
                <a:lnTo>
                  <a:pt x="286765" y="174752"/>
                </a:lnTo>
                <a:lnTo>
                  <a:pt x="285439" y="183149"/>
                </a:lnTo>
                <a:lnTo>
                  <a:pt x="281542" y="191452"/>
                </a:lnTo>
                <a:lnTo>
                  <a:pt x="275254" y="198897"/>
                </a:lnTo>
                <a:lnTo>
                  <a:pt x="266953" y="204724"/>
                </a:lnTo>
                <a:lnTo>
                  <a:pt x="266953" y="212344"/>
                </a:lnTo>
                <a:lnTo>
                  <a:pt x="352297" y="212344"/>
                </a:lnTo>
                <a:lnTo>
                  <a:pt x="352297" y="204724"/>
                </a:lnTo>
                <a:lnTo>
                  <a:pt x="344031" y="198897"/>
                </a:lnTo>
                <a:lnTo>
                  <a:pt x="337978" y="191452"/>
                </a:lnTo>
                <a:lnTo>
                  <a:pt x="334260" y="183149"/>
                </a:lnTo>
                <a:lnTo>
                  <a:pt x="332993" y="174752"/>
                </a:lnTo>
                <a:lnTo>
                  <a:pt x="333113" y="127000"/>
                </a:lnTo>
                <a:lnTo>
                  <a:pt x="333236" y="77819"/>
                </a:lnTo>
                <a:lnTo>
                  <a:pt x="333247" y="73152"/>
                </a:lnTo>
                <a:lnTo>
                  <a:pt x="327659" y="69342"/>
                </a:lnTo>
                <a:close/>
              </a:path>
              <a:path w="840740" h="275589">
                <a:moveTo>
                  <a:pt x="303529" y="17018"/>
                </a:moveTo>
                <a:lnTo>
                  <a:pt x="276399" y="25467"/>
                </a:lnTo>
                <a:lnTo>
                  <a:pt x="256222" y="44799"/>
                </a:lnTo>
                <a:lnTo>
                  <a:pt x="241665" y="68845"/>
                </a:lnTo>
                <a:lnTo>
                  <a:pt x="231393" y="91440"/>
                </a:lnTo>
                <a:lnTo>
                  <a:pt x="244436" y="91440"/>
                </a:lnTo>
                <a:lnTo>
                  <a:pt x="252952" y="77819"/>
                </a:lnTo>
                <a:lnTo>
                  <a:pt x="268077" y="63027"/>
                </a:lnTo>
                <a:lnTo>
                  <a:pt x="285749" y="57404"/>
                </a:lnTo>
                <a:lnTo>
                  <a:pt x="330509" y="57404"/>
                </a:lnTo>
                <a:lnTo>
                  <a:pt x="333537" y="51510"/>
                </a:lnTo>
                <a:lnTo>
                  <a:pt x="334670" y="44799"/>
                </a:lnTo>
                <a:lnTo>
                  <a:pt x="334771" y="44196"/>
                </a:lnTo>
                <a:lnTo>
                  <a:pt x="333069" y="33948"/>
                </a:lnTo>
                <a:lnTo>
                  <a:pt x="327437" y="25082"/>
                </a:lnTo>
                <a:lnTo>
                  <a:pt x="317662" y="18978"/>
                </a:lnTo>
                <a:lnTo>
                  <a:pt x="303529" y="17018"/>
                </a:lnTo>
                <a:close/>
              </a:path>
              <a:path w="840740" h="275589">
                <a:moveTo>
                  <a:pt x="330509" y="57404"/>
                </a:moveTo>
                <a:lnTo>
                  <a:pt x="285749" y="57404"/>
                </a:lnTo>
                <a:lnTo>
                  <a:pt x="294425" y="58618"/>
                </a:lnTo>
                <a:lnTo>
                  <a:pt x="301434" y="61023"/>
                </a:lnTo>
                <a:lnTo>
                  <a:pt x="308538" y="63333"/>
                </a:lnTo>
                <a:lnTo>
                  <a:pt x="317499" y="64262"/>
                </a:lnTo>
                <a:lnTo>
                  <a:pt x="324877" y="62519"/>
                </a:lnTo>
                <a:lnTo>
                  <a:pt x="330231" y="57943"/>
                </a:lnTo>
                <a:lnTo>
                  <a:pt x="330509" y="57404"/>
                </a:lnTo>
                <a:close/>
              </a:path>
              <a:path w="840740" h="275589">
                <a:moveTo>
                  <a:pt x="426211" y="69088"/>
                </a:moveTo>
                <a:lnTo>
                  <a:pt x="395049" y="74211"/>
                </a:lnTo>
                <a:lnTo>
                  <a:pt x="372554" y="88931"/>
                </a:lnTo>
                <a:lnTo>
                  <a:pt x="358917" y="112271"/>
                </a:lnTo>
                <a:lnTo>
                  <a:pt x="354329" y="143256"/>
                </a:lnTo>
                <a:lnTo>
                  <a:pt x="358171" y="171088"/>
                </a:lnTo>
                <a:lnTo>
                  <a:pt x="369823" y="192944"/>
                </a:lnTo>
                <a:lnTo>
                  <a:pt x="389477" y="207228"/>
                </a:lnTo>
                <a:lnTo>
                  <a:pt x="417321" y="212344"/>
                </a:lnTo>
                <a:lnTo>
                  <a:pt x="427235" y="211784"/>
                </a:lnTo>
                <a:lnTo>
                  <a:pt x="437197" y="209962"/>
                </a:lnTo>
                <a:lnTo>
                  <a:pt x="446682" y="206664"/>
                </a:lnTo>
                <a:lnTo>
                  <a:pt x="455167" y="201676"/>
                </a:lnTo>
                <a:lnTo>
                  <a:pt x="517397" y="201676"/>
                </a:lnTo>
                <a:lnTo>
                  <a:pt x="517397" y="196088"/>
                </a:lnTo>
                <a:lnTo>
                  <a:pt x="432815" y="196088"/>
                </a:lnTo>
                <a:lnTo>
                  <a:pt x="416893" y="190067"/>
                </a:lnTo>
                <a:lnTo>
                  <a:pt x="408114" y="175355"/>
                </a:lnTo>
                <a:lnTo>
                  <a:pt x="404383" y="156975"/>
                </a:lnTo>
                <a:lnTo>
                  <a:pt x="403605" y="139954"/>
                </a:lnTo>
                <a:lnTo>
                  <a:pt x="404137" y="123019"/>
                </a:lnTo>
                <a:lnTo>
                  <a:pt x="407243" y="103632"/>
                </a:lnTo>
                <a:lnTo>
                  <a:pt x="407288" y="103346"/>
                </a:lnTo>
                <a:lnTo>
                  <a:pt x="415393" y="87054"/>
                </a:lnTo>
                <a:lnTo>
                  <a:pt x="430783" y="80264"/>
                </a:lnTo>
                <a:lnTo>
                  <a:pt x="498855" y="80264"/>
                </a:lnTo>
                <a:lnTo>
                  <a:pt x="498855" y="76708"/>
                </a:lnTo>
                <a:lnTo>
                  <a:pt x="452881" y="76708"/>
                </a:lnTo>
                <a:lnTo>
                  <a:pt x="446571" y="73588"/>
                </a:lnTo>
                <a:lnTo>
                  <a:pt x="439927" y="71183"/>
                </a:lnTo>
                <a:lnTo>
                  <a:pt x="433093" y="69635"/>
                </a:lnTo>
                <a:lnTo>
                  <a:pt x="426211" y="69088"/>
                </a:lnTo>
                <a:close/>
              </a:path>
              <a:path w="840740" h="275589">
                <a:moveTo>
                  <a:pt x="517397" y="201676"/>
                </a:moveTo>
                <a:lnTo>
                  <a:pt x="455167" y="201676"/>
                </a:lnTo>
                <a:lnTo>
                  <a:pt x="456118" y="206664"/>
                </a:lnTo>
                <a:lnTo>
                  <a:pt x="456183" y="207010"/>
                </a:lnTo>
                <a:lnTo>
                  <a:pt x="459739" y="212344"/>
                </a:lnTo>
                <a:lnTo>
                  <a:pt x="517397" y="204724"/>
                </a:lnTo>
                <a:lnTo>
                  <a:pt x="517397" y="201676"/>
                </a:lnTo>
                <a:close/>
              </a:path>
              <a:path w="840740" h="275589">
                <a:moveTo>
                  <a:pt x="498855" y="104902"/>
                </a:moveTo>
                <a:lnTo>
                  <a:pt x="452627" y="104902"/>
                </a:lnTo>
                <a:lnTo>
                  <a:pt x="452570" y="123019"/>
                </a:lnTo>
                <a:lnTo>
                  <a:pt x="452463" y="156975"/>
                </a:lnTo>
                <a:lnTo>
                  <a:pt x="452373" y="185166"/>
                </a:lnTo>
                <a:lnTo>
                  <a:pt x="448055" y="192024"/>
                </a:lnTo>
                <a:lnTo>
                  <a:pt x="440943" y="196088"/>
                </a:lnTo>
                <a:lnTo>
                  <a:pt x="517397" y="196088"/>
                </a:lnTo>
                <a:lnTo>
                  <a:pt x="517397" y="195834"/>
                </a:lnTo>
                <a:lnTo>
                  <a:pt x="509571" y="194246"/>
                </a:lnTo>
                <a:lnTo>
                  <a:pt x="503745" y="189611"/>
                </a:lnTo>
                <a:lnTo>
                  <a:pt x="500110" y="182689"/>
                </a:lnTo>
                <a:lnTo>
                  <a:pt x="498855" y="174244"/>
                </a:lnTo>
                <a:lnTo>
                  <a:pt x="498855" y="104902"/>
                </a:lnTo>
                <a:close/>
              </a:path>
              <a:path w="840740" h="275589">
                <a:moveTo>
                  <a:pt x="498855" y="80264"/>
                </a:moveTo>
                <a:lnTo>
                  <a:pt x="430783" y="80264"/>
                </a:lnTo>
                <a:lnTo>
                  <a:pt x="438979" y="82379"/>
                </a:lnTo>
                <a:lnTo>
                  <a:pt x="445865" y="87852"/>
                </a:lnTo>
                <a:lnTo>
                  <a:pt x="450607" y="95373"/>
                </a:lnTo>
                <a:lnTo>
                  <a:pt x="452312" y="103346"/>
                </a:lnTo>
                <a:lnTo>
                  <a:pt x="452373" y="106172"/>
                </a:lnTo>
                <a:lnTo>
                  <a:pt x="452627" y="104902"/>
                </a:lnTo>
                <a:lnTo>
                  <a:pt x="498855" y="104902"/>
                </a:lnTo>
                <a:lnTo>
                  <a:pt x="498855" y="80264"/>
                </a:lnTo>
                <a:close/>
              </a:path>
              <a:path w="840740" h="275589">
                <a:moveTo>
                  <a:pt x="493267" y="0"/>
                </a:moveTo>
                <a:lnTo>
                  <a:pt x="479540" y="6707"/>
                </a:lnTo>
                <a:lnTo>
                  <a:pt x="463835" y="12128"/>
                </a:lnTo>
                <a:lnTo>
                  <a:pt x="447798" y="15930"/>
                </a:lnTo>
                <a:lnTo>
                  <a:pt x="433069" y="17780"/>
                </a:lnTo>
                <a:lnTo>
                  <a:pt x="433069" y="25400"/>
                </a:lnTo>
                <a:lnTo>
                  <a:pt x="443130" y="30424"/>
                </a:lnTo>
                <a:lnTo>
                  <a:pt x="449167" y="40259"/>
                </a:lnTo>
                <a:lnTo>
                  <a:pt x="452108" y="52189"/>
                </a:lnTo>
                <a:lnTo>
                  <a:pt x="452881" y="63500"/>
                </a:lnTo>
                <a:lnTo>
                  <a:pt x="452881" y="76708"/>
                </a:lnTo>
                <a:lnTo>
                  <a:pt x="498855" y="76708"/>
                </a:lnTo>
                <a:lnTo>
                  <a:pt x="498855" y="3810"/>
                </a:lnTo>
                <a:lnTo>
                  <a:pt x="493267" y="0"/>
                </a:lnTo>
                <a:close/>
              </a:path>
              <a:path w="840740" h="275589">
                <a:moveTo>
                  <a:pt x="687057" y="225298"/>
                </a:moveTo>
                <a:lnTo>
                  <a:pt x="675012" y="228941"/>
                </a:lnTo>
                <a:lnTo>
                  <a:pt x="667658" y="238061"/>
                </a:lnTo>
                <a:lnTo>
                  <a:pt x="665876" y="249943"/>
                </a:lnTo>
                <a:lnTo>
                  <a:pt x="670547" y="261874"/>
                </a:lnTo>
                <a:lnTo>
                  <a:pt x="676607" y="268124"/>
                </a:lnTo>
                <a:lnTo>
                  <a:pt x="684168" y="272446"/>
                </a:lnTo>
                <a:lnTo>
                  <a:pt x="692728" y="274911"/>
                </a:lnTo>
                <a:lnTo>
                  <a:pt x="701789" y="275590"/>
                </a:lnTo>
                <a:lnTo>
                  <a:pt x="723442" y="269494"/>
                </a:lnTo>
                <a:lnTo>
                  <a:pt x="738428" y="254635"/>
                </a:lnTo>
                <a:lnTo>
                  <a:pt x="742540" y="247142"/>
                </a:lnTo>
                <a:lnTo>
                  <a:pt x="724141" y="247142"/>
                </a:lnTo>
                <a:lnTo>
                  <a:pt x="713846" y="244157"/>
                </a:lnTo>
                <a:lnTo>
                  <a:pt x="706361" y="236601"/>
                </a:lnTo>
                <a:lnTo>
                  <a:pt x="698583" y="228941"/>
                </a:lnTo>
                <a:lnTo>
                  <a:pt x="698776" y="228941"/>
                </a:lnTo>
                <a:lnTo>
                  <a:pt x="687057" y="225298"/>
                </a:lnTo>
                <a:close/>
              </a:path>
              <a:path w="840740" h="275589">
                <a:moveTo>
                  <a:pt x="749541" y="73152"/>
                </a:moveTo>
                <a:lnTo>
                  <a:pt x="662927" y="73152"/>
                </a:lnTo>
                <a:lnTo>
                  <a:pt x="662927" y="80772"/>
                </a:lnTo>
                <a:lnTo>
                  <a:pt x="672198" y="86133"/>
                </a:lnTo>
                <a:lnTo>
                  <a:pt x="679435" y="93853"/>
                </a:lnTo>
                <a:lnTo>
                  <a:pt x="684930" y="102381"/>
                </a:lnTo>
                <a:lnTo>
                  <a:pt x="689343" y="110744"/>
                </a:lnTo>
                <a:lnTo>
                  <a:pt x="741667" y="212344"/>
                </a:lnTo>
                <a:lnTo>
                  <a:pt x="740286" y="225103"/>
                </a:lnTo>
                <a:lnTo>
                  <a:pt x="736523" y="236124"/>
                </a:lnTo>
                <a:lnTo>
                  <a:pt x="730951" y="243955"/>
                </a:lnTo>
                <a:lnTo>
                  <a:pt x="724141" y="247142"/>
                </a:lnTo>
                <a:lnTo>
                  <a:pt x="742540" y="247142"/>
                </a:lnTo>
                <a:lnTo>
                  <a:pt x="749509" y="234442"/>
                </a:lnTo>
                <a:lnTo>
                  <a:pt x="759447" y="212344"/>
                </a:lnTo>
                <a:lnTo>
                  <a:pt x="780050" y="168656"/>
                </a:lnTo>
                <a:lnTo>
                  <a:pt x="769861" y="168656"/>
                </a:lnTo>
                <a:lnTo>
                  <a:pt x="739127" y="113538"/>
                </a:lnTo>
                <a:lnTo>
                  <a:pt x="736611" y="105525"/>
                </a:lnTo>
                <a:lnTo>
                  <a:pt x="736904" y="95916"/>
                </a:lnTo>
                <a:lnTo>
                  <a:pt x="740913" y="86927"/>
                </a:lnTo>
                <a:lnTo>
                  <a:pt x="749541" y="80772"/>
                </a:lnTo>
                <a:lnTo>
                  <a:pt x="749541" y="73152"/>
                </a:lnTo>
                <a:close/>
              </a:path>
              <a:path w="840740" h="275589">
                <a:moveTo>
                  <a:pt x="635902" y="79502"/>
                </a:moveTo>
                <a:lnTo>
                  <a:pt x="591311" y="79502"/>
                </a:lnTo>
                <a:lnTo>
                  <a:pt x="600511" y="83875"/>
                </a:lnTo>
                <a:lnTo>
                  <a:pt x="604900" y="94297"/>
                </a:lnTo>
                <a:lnTo>
                  <a:pt x="606242" y="106719"/>
                </a:lnTo>
                <a:lnTo>
                  <a:pt x="606297" y="118364"/>
                </a:lnTo>
                <a:lnTo>
                  <a:pt x="577508" y="122749"/>
                </a:lnTo>
                <a:lnTo>
                  <a:pt x="549909" y="133064"/>
                </a:lnTo>
                <a:lnTo>
                  <a:pt x="529359" y="150760"/>
                </a:lnTo>
                <a:lnTo>
                  <a:pt x="521715" y="177292"/>
                </a:lnTo>
                <a:lnTo>
                  <a:pt x="525529" y="193377"/>
                </a:lnTo>
                <a:lnTo>
                  <a:pt x="534892" y="204247"/>
                </a:lnTo>
                <a:lnTo>
                  <a:pt x="548397" y="210403"/>
                </a:lnTo>
                <a:lnTo>
                  <a:pt x="564641" y="212344"/>
                </a:lnTo>
                <a:lnTo>
                  <a:pt x="576218" y="211494"/>
                </a:lnTo>
                <a:lnTo>
                  <a:pt x="587343" y="208788"/>
                </a:lnTo>
                <a:lnTo>
                  <a:pt x="597467" y="203985"/>
                </a:lnTo>
                <a:lnTo>
                  <a:pt x="606043" y="196850"/>
                </a:lnTo>
                <a:lnTo>
                  <a:pt x="671067" y="196850"/>
                </a:lnTo>
                <a:lnTo>
                  <a:pt x="671067" y="195834"/>
                </a:lnTo>
                <a:lnTo>
                  <a:pt x="663241" y="194246"/>
                </a:lnTo>
                <a:lnTo>
                  <a:pt x="661086" y="192532"/>
                </a:lnTo>
                <a:lnTo>
                  <a:pt x="589025" y="192532"/>
                </a:lnTo>
                <a:lnTo>
                  <a:pt x="581278" y="190583"/>
                </a:lnTo>
                <a:lnTo>
                  <a:pt x="575627" y="185324"/>
                </a:lnTo>
                <a:lnTo>
                  <a:pt x="572166" y="177637"/>
                </a:lnTo>
                <a:lnTo>
                  <a:pt x="571024" y="168656"/>
                </a:lnTo>
                <a:lnTo>
                  <a:pt x="570991" y="168402"/>
                </a:lnTo>
                <a:lnTo>
                  <a:pt x="573901" y="153336"/>
                </a:lnTo>
                <a:lnTo>
                  <a:pt x="581691" y="141795"/>
                </a:lnTo>
                <a:lnTo>
                  <a:pt x="592959" y="133397"/>
                </a:lnTo>
                <a:lnTo>
                  <a:pt x="606297" y="127762"/>
                </a:lnTo>
                <a:lnTo>
                  <a:pt x="652525" y="127762"/>
                </a:lnTo>
                <a:lnTo>
                  <a:pt x="652461" y="110744"/>
                </a:lnTo>
                <a:lnTo>
                  <a:pt x="647172" y="90019"/>
                </a:lnTo>
                <a:lnTo>
                  <a:pt x="635902" y="79502"/>
                </a:lnTo>
                <a:close/>
              </a:path>
              <a:path w="840740" h="275589">
                <a:moveTo>
                  <a:pt x="671067" y="196850"/>
                </a:moveTo>
                <a:lnTo>
                  <a:pt x="606043" y="196850"/>
                </a:lnTo>
                <a:lnTo>
                  <a:pt x="606043" y="207010"/>
                </a:lnTo>
                <a:lnTo>
                  <a:pt x="609599" y="212344"/>
                </a:lnTo>
                <a:lnTo>
                  <a:pt x="671067" y="204724"/>
                </a:lnTo>
                <a:lnTo>
                  <a:pt x="671067" y="196850"/>
                </a:lnTo>
                <a:close/>
              </a:path>
              <a:path w="840740" h="275589">
                <a:moveTo>
                  <a:pt x="652525" y="127762"/>
                </a:moveTo>
                <a:lnTo>
                  <a:pt x="606297" y="127762"/>
                </a:lnTo>
                <a:lnTo>
                  <a:pt x="606197" y="150760"/>
                </a:lnTo>
                <a:lnTo>
                  <a:pt x="606101" y="168402"/>
                </a:lnTo>
                <a:lnTo>
                  <a:pt x="606043" y="185928"/>
                </a:lnTo>
                <a:lnTo>
                  <a:pt x="601471" y="190246"/>
                </a:lnTo>
                <a:lnTo>
                  <a:pt x="595883" y="192532"/>
                </a:lnTo>
                <a:lnTo>
                  <a:pt x="661086" y="192532"/>
                </a:lnTo>
                <a:lnTo>
                  <a:pt x="657415" y="189611"/>
                </a:lnTo>
                <a:lnTo>
                  <a:pt x="653780" y="182689"/>
                </a:lnTo>
                <a:lnTo>
                  <a:pt x="652525" y="174244"/>
                </a:lnTo>
                <a:lnTo>
                  <a:pt x="652525" y="127762"/>
                </a:lnTo>
                <a:close/>
              </a:path>
              <a:path w="840740" h="275589">
                <a:moveTo>
                  <a:pt x="840727" y="73152"/>
                </a:moveTo>
                <a:lnTo>
                  <a:pt x="779259" y="73152"/>
                </a:lnTo>
                <a:lnTo>
                  <a:pt x="779259" y="80772"/>
                </a:lnTo>
                <a:lnTo>
                  <a:pt x="787851" y="86431"/>
                </a:lnTo>
                <a:lnTo>
                  <a:pt x="793134" y="95567"/>
                </a:lnTo>
                <a:lnTo>
                  <a:pt x="794650" y="106719"/>
                </a:lnTo>
                <a:lnTo>
                  <a:pt x="791959" y="118364"/>
                </a:lnTo>
                <a:lnTo>
                  <a:pt x="769972" y="168402"/>
                </a:lnTo>
                <a:lnTo>
                  <a:pt x="769861" y="168656"/>
                </a:lnTo>
                <a:lnTo>
                  <a:pt x="780050" y="168656"/>
                </a:lnTo>
                <a:lnTo>
                  <a:pt x="801611" y="122936"/>
                </a:lnTo>
                <a:lnTo>
                  <a:pt x="810464" y="106719"/>
                </a:lnTo>
                <a:lnTo>
                  <a:pt x="820121" y="93853"/>
                </a:lnTo>
                <a:lnTo>
                  <a:pt x="830293" y="85002"/>
                </a:lnTo>
                <a:lnTo>
                  <a:pt x="840727" y="80772"/>
                </a:lnTo>
                <a:lnTo>
                  <a:pt x="840727" y="73152"/>
                </a:lnTo>
                <a:close/>
              </a:path>
              <a:path w="840740" h="275589">
                <a:moveTo>
                  <a:pt x="593343" y="69088"/>
                </a:moveTo>
                <a:lnTo>
                  <a:pt x="574008" y="70286"/>
                </a:lnTo>
                <a:lnTo>
                  <a:pt x="552957" y="75057"/>
                </a:lnTo>
                <a:lnTo>
                  <a:pt x="535908" y="85161"/>
                </a:lnTo>
                <a:lnTo>
                  <a:pt x="528578" y="102381"/>
                </a:lnTo>
                <a:lnTo>
                  <a:pt x="530129" y="109759"/>
                </a:lnTo>
                <a:lnTo>
                  <a:pt x="534542" y="115633"/>
                </a:lnTo>
                <a:lnTo>
                  <a:pt x="540861" y="119507"/>
                </a:lnTo>
                <a:lnTo>
                  <a:pt x="548131" y="120904"/>
                </a:lnTo>
                <a:lnTo>
                  <a:pt x="563915" y="114434"/>
                </a:lnTo>
                <a:lnTo>
                  <a:pt x="572484" y="100203"/>
                </a:lnTo>
                <a:lnTo>
                  <a:pt x="579589" y="86133"/>
                </a:lnTo>
                <a:lnTo>
                  <a:pt x="579671" y="85971"/>
                </a:lnTo>
                <a:lnTo>
                  <a:pt x="591311" y="79502"/>
                </a:lnTo>
                <a:lnTo>
                  <a:pt x="635902" y="79502"/>
                </a:lnTo>
                <a:lnTo>
                  <a:pt x="633317" y="77089"/>
                </a:lnTo>
                <a:lnTo>
                  <a:pt x="614271" y="70635"/>
                </a:lnTo>
                <a:lnTo>
                  <a:pt x="59334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01356" y="245745"/>
            <a:ext cx="1524001" cy="1519555"/>
          </a:xfrm>
          <a:prstGeom prst="rect">
            <a:avLst/>
          </a:prstGeom>
        </p:spPr>
      </p:pic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446672"/>
              </p:ext>
            </p:extLst>
          </p:nvPr>
        </p:nvGraphicFramePr>
        <p:xfrm>
          <a:off x="430665" y="2660650"/>
          <a:ext cx="15170492" cy="6594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64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6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86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670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71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MAIN ONE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(meat option)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Halal Beef Lasagne with Steamed Broccoli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BEA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 Bang Bang Chicken Wrap with Side Salad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BEA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Halal</a:t>
                      </a:r>
                      <a:r>
                        <a:rPr lang="en-US" sz="1400" baseline="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Shepherd's Pie with Mixed Vegetables &amp; Gravy</a:t>
                      </a:r>
                      <a:endParaRPr lang="en-GB" sz="1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GB" sz="1600" b="1" dirty="0">
                          <a:latin typeface="Arial"/>
                          <a:cs typeface="Arial"/>
                        </a:rPr>
                        <a:t>GLUTEN FREE</a:t>
                      </a:r>
                      <a:endParaRPr sz="1600" b="1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BEA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 Chicken Tikka Masala with Steamed Rice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1" dirty="0">
                          <a:latin typeface="Arial"/>
                          <a:cs typeface="Arial"/>
                        </a:rPr>
                        <a:t>GLUTEN FREE</a:t>
                      </a:r>
                      <a:endParaRPr sz="1400" b="1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BEA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GB" sz="1400" b="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Crispy Cod Goujon with Chunky Tartare Sauce &amp; Chips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B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MAIN TWO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(meat free option)</a:t>
                      </a:r>
                      <a:endParaRPr lang="en-GB" sz="120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Vegan Mince Bolognaise with Spaghetti &amp; Steamed Broccoli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b="1" dirty="0">
                          <a:latin typeface="Arial"/>
                          <a:cs typeface="Arial"/>
                        </a:rPr>
                        <a:t>GLUTEN FREE</a:t>
                      </a:r>
                      <a:endParaRPr sz="1400" b="1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Vegetable Yahknet Shawarma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GB" sz="1400" b="1" dirty="0">
                          <a:latin typeface="Arial"/>
                          <a:cs typeface="Arial"/>
                        </a:rPr>
                        <a:t>GLUTEN FREE</a:t>
                      </a:r>
                      <a:endParaRPr sz="1400" b="1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Vegan Vegetable Cassoulet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with Mash Potato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GLUTEN FREE</a:t>
                      </a:r>
                      <a:endParaRPr sz="1400" b="1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Sri Lankan Squash Burrito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Arial"/>
                          <a:cs typeface="Arial"/>
                        </a:rPr>
                        <a:t>Quorn</a:t>
                      </a:r>
                      <a:r>
                        <a:rPr lang="en-GB" sz="1400" baseline="0" dirty="0">
                          <a:latin typeface="Arial"/>
                          <a:cs typeface="Arial"/>
                        </a:rPr>
                        <a:t> Fillet, Chips &amp; Beans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Pasta with Fresh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Tomato &amp; Basil Sauce Sprinkled with Cheese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2.00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Pasta with Fresh Tomato</a:t>
                      </a:r>
                      <a:r>
                        <a:rPr lang="en-GB" sz="1400" baseline="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&amp; Basil Sauce Sprinkled with Cheese </a:t>
                      </a:r>
                      <a:endParaRPr lang="en-GB" sz="1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Pasta with Fresh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Tomato &amp; Basil Sauce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Sprinkled with Cheese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Pasta with Fresh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Tomato &amp; Basil Sauce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Sprinkled with Cheese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pc="-10" baseline="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Pasta with Fresh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pc="-10" baseline="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Tomato &amp; Basil Sauce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pc="-10" baseline="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Sprinkled with Cheese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  <a:endParaRPr lang="en-US" sz="1600" b="1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2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 Meat Panini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2.20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</a:t>
                      </a:r>
                      <a:r>
                        <a:rPr lang="en-GB" sz="1400" baseline="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Meat Panini</a:t>
                      </a:r>
                      <a:endParaRPr lang="en-GB" sz="1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2.20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GB" sz="14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</a:t>
                      </a:r>
                      <a:r>
                        <a:rPr lang="en-GB" sz="1400" b="0" spc="-10" baseline="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Meat Panini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2.20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 Meat Panini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2.20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 Meat Panini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2.20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lang="en-GB"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lang="en-GB"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 THE GO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Dirty BBQ Pulled Pork Cornchips with Firecracker Sauce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lang="en-GB"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BEA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Katsu Chicken &amp; Vegetables with Rice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BEA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Breaded Chicken Fillet Burger in a Bun with Salad &amp; Mayo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BEA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Piri</a:t>
                      </a:r>
                      <a:r>
                        <a:rPr lang="en-GB" sz="1400" baseline="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400" baseline="0" dirty="0" err="1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Piri</a:t>
                      </a:r>
                      <a:r>
                        <a:rPr lang="en-GB" sz="1400" baseline="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Chicken Flatbread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BEA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 Crispy Lemon &amp; Herb Chicken Wrap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B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58347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Chocolate Chip Cookie or Mousse Pot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0.85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DF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Chocolate Chip Cookie or Mousse Pot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£0.85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DF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Chocolate Chip Cookie or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Mousse Pot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£0.85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DF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Chocolate Chip Cookie or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Mousse Pot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GB" sz="1600" b="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£0.85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DF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Chocolate Chip Cookie or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Mousse Pot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£0.85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DF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F6D74168-0165-7BE3-1894-CC25DECDA60C}"/>
              </a:ext>
            </a:extLst>
          </p:cNvPr>
          <p:cNvSpPr txBox="1"/>
          <p:nvPr/>
        </p:nvSpPr>
        <p:spPr>
          <a:xfrm>
            <a:off x="361156" y="1038225"/>
            <a:ext cx="163068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b="1" dirty="0">
                <a:solidFill>
                  <a:srgbClr val="1E4341"/>
                </a:solidFill>
                <a:latin typeface="Century Gothic"/>
                <a:cs typeface="Arial"/>
              </a:rPr>
              <a:t>Week Three Commences 7</a:t>
            </a:r>
            <a:r>
              <a:rPr lang="en-GB" sz="3600" b="1" baseline="30000" dirty="0">
                <a:solidFill>
                  <a:srgbClr val="1E4341"/>
                </a:solidFill>
                <a:latin typeface="Century Gothic"/>
                <a:cs typeface="Arial"/>
              </a:rPr>
              <a:t>th</a:t>
            </a:r>
            <a:r>
              <a:rPr lang="en-GB" sz="3600" b="1" dirty="0">
                <a:solidFill>
                  <a:srgbClr val="1E4341"/>
                </a:solidFill>
                <a:latin typeface="Century Gothic"/>
                <a:cs typeface="Arial"/>
              </a:rPr>
              <a:t> October, 28</a:t>
            </a:r>
            <a:r>
              <a:rPr lang="en-GB" sz="3600" b="1" baseline="30000" dirty="0">
                <a:solidFill>
                  <a:srgbClr val="1E4341"/>
                </a:solidFill>
                <a:latin typeface="Century Gothic"/>
                <a:cs typeface="Arial"/>
              </a:rPr>
              <a:t>th</a:t>
            </a:r>
            <a:r>
              <a:rPr lang="en-GB" sz="3600" b="1" dirty="0">
                <a:solidFill>
                  <a:srgbClr val="1E4341"/>
                </a:solidFill>
                <a:latin typeface="Century Gothic"/>
                <a:cs typeface="Arial"/>
              </a:rPr>
              <a:t> October, 18</a:t>
            </a:r>
            <a:r>
              <a:rPr lang="en-GB" sz="3600" b="1" baseline="30000" dirty="0">
                <a:solidFill>
                  <a:srgbClr val="1E4341"/>
                </a:solidFill>
                <a:latin typeface="Century Gothic"/>
                <a:cs typeface="Arial"/>
              </a:rPr>
              <a:t>th</a:t>
            </a:r>
            <a:r>
              <a:rPr lang="en-GB" sz="3600" b="1" dirty="0">
                <a:solidFill>
                  <a:srgbClr val="1E4341"/>
                </a:solidFill>
                <a:latin typeface="Century Gothic"/>
                <a:cs typeface="Arial"/>
              </a:rPr>
              <a:t> November</a:t>
            </a:r>
          </a:p>
        </p:txBody>
      </p:sp>
      <p:pic>
        <p:nvPicPr>
          <p:cNvPr id="14" name="Picture 1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733AD18-FC49-C4D2-76CA-B8641E71AEC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6" t="32662" r="19914" b="31934"/>
          <a:stretch/>
        </p:blipFill>
        <p:spPr>
          <a:xfrm>
            <a:off x="589755" y="4847529"/>
            <a:ext cx="1683091" cy="553016"/>
          </a:xfrm>
          <a:prstGeom prst="rect">
            <a:avLst/>
          </a:prstGeom>
        </p:spPr>
      </p:pic>
      <p:pic>
        <p:nvPicPr>
          <p:cNvPr id="20" name="Picture 19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C84CCFD-E472-AFA1-9D96-AC5FCF23515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58" t="24345" r="27636" b="22649"/>
          <a:stretch/>
        </p:blipFill>
        <p:spPr>
          <a:xfrm>
            <a:off x="773332" y="6947505"/>
            <a:ext cx="1411335" cy="934974"/>
          </a:xfrm>
          <a:prstGeom prst="rect">
            <a:avLst/>
          </a:prstGeom>
        </p:spPr>
      </p:pic>
      <p:pic>
        <p:nvPicPr>
          <p:cNvPr id="24" name="Picture 2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2F0FA8DC-8EF0-B815-0FDE-47DFECEC784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91" t="25275" r="36248" b="25346"/>
          <a:stretch/>
        </p:blipFill>
        <p:spPr>
          <a:xfrm>
            <a:off x="964026" y="8271717"/>
            <a:ext cx="934550" cy="935059"/>
          </a:xfrm>
          <a:prstGeom prst="rect">
            <a:avLst/>
          </a:prstGeom>
        </p:spPr>
      </p:pic>
      <p:sp>
        <p:nvSpPr>
          <p:cNvPr id="25" name="object 3">
            <a:extLst>
              <a:ext uri="{FF2B5EF4-FFF2-40B4-BE49-F238E27FC236}">
                <a16:creationId xmlns:a16="http://schemas.microsoft.com/office/drawing/2014/main" id="{6EB2026E-70C0-1C47-6627-099D9771DEA3}"/>
              </a:ext>
            </a:extLst>
          </p:cNvPr>
          <p:cNvSpPr/>
          <p:nvPr/>
        </p:nvSpPr>
        <p:spPr>
          <a:xfrm>
            <a:off x="430666" y="9226975"/>
            <a:ext cx="9074490" cy="1055348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5DDEF40-02CF-EB2D-B76D-A1D49D408252}"/>
              </a:ext>
            </a:extLst>
          </p:cNvPr>
          <p:cNvSpPr txBox="1"/>
          <p:nvPr/>
        </p:nvSpPr>
        <p:spPr>
          <a:xfrm>
            <a:off x="513556" y="9533235"/>
            <a:ext cx="9525000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AVAILABLE DAILY</a:t>
            </a:r>
            <a:r>
              <a:rPr lang="en-GB" sz="2400" b="1" dirty="0">
                <a:solidFill>
                  <a:schemeClr val="bg1"/>
                </a:solidFill>
              </a:rPr>
              <a:t>:</a:t>
            </a:r>
            <a:r>
              <a:rPr lang="en-GB" sz="2000" dirty="0">
                <a:solidFill>
                  <a:schemeClr val="bg1"/>
                </a:solidFill>
              </a:rPr>
              <a:t> Gluten Free Baked Potato with Cheese &amp; Beans £1.65, </a:t>
            </a:r>
            <a:endParaRPr lang="en-GB" sz="28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Vegetable Portion £1.00, 12oz Salad Pot £1.70, Protein Pots £1.00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27" name="object 3">
            <a:extLst>
              <a:ext uri="{FF2B5EF4-FFF2-40B4-BE49-F238E27FC236}">
                <a16:creationId xmlns:a16="http://schemas.microsoft.com/office/drawing/2014/main" id="{FE07BCF6-D5F8-8062-1475-EBF2B4551E40}"/>
              </a:ext>
            </a:extLst>
          </p:cNvPr>
          <p:cNvSpPr/>
          <p:nvPr/>
        </p:nvSpPr>
        <p:spPr>
          <a:xfrm>
            <a:off x="15788530" y="2660650"/>
            <a:ext cx="2936827" cy="6419850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EDA9F0C-BAF8-9C3F-AA2F-13920E78E067}"/>
              </a:ext>
            </a:extLst>
          </p:cNvPr>
          <p:cNvSpPr txBox="1"/>
          <p:nvPr/>
        </p:nvSpPr>
        <p:spPr>
          <a:xfrm>
            <a:off x="15902830" y="2751188"/>
            <a:ext cx="270822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>
                <a:solidFill>
                  <a:schemeClr val="bg1"/>
                </a:solidFill>
              </a:rPr>
              <a:t>MEAL</a:t>
            </a:r>
          </a:p>
          <a:p>
            <a:pPr algn="ctr"/>
            <a:r>
              <a:rPr lang="en-GB" sz="6000" b="1" dirty="0">
                <a:solidFill>
                  <a:schemeClr val="bg1"/>
                </a:solidFill>
              </a:rPr>
              <a:t>DEAL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</a:rPr>
              <a:t>available daily</a:t>
            </a:r>
          </a:p>
          <a:p>
            <a:pPr algn="ctr"/>
            <a:endParaRPr lang="en-GB" sz="2000" dirty="0">
              <a:solidFill>
                <a:schemeClr val="bg1"/>
              </a:solidFill>
            </a:endParaRP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Main One </a:t>
            </a: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or</a:t>
            </a: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Main Two</a:t>
            </a: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Or</a:t>
            </a: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Social Feast</a:t>
            </a:r>
          </a:p>
          <a:p>
            <a:pPr algn="ctr"/>
            <a:endParaRPr lang="en-GB" sz="2000" dirty="0">
              <a:solidFill>
                <a:schemeClr val="bg1"/>
              </a:solidFill>
            </a:endParaRP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with a cookie or jelly</a:t>
            </a:r>
          </a:p>
          <a:p>
            <a:pPr algn="ctr"/>
            <a:endParaRPr lang="en-GB" sz="2000" dirty="0">
              <a:solidFill>
                <a:schemeClr val="bg1"/>
              </a:solidFill>
            </a:endParaRPr>
          </a:p>
          <a:p>
            <a:pPr algn="ctr"/>
            <a:r>
              <a:rPr lang="en-GB" sz="3600" b="1" dirty="0">
                <a:solidFill>
                  <a:schemeClr val="bg1"/>
                </a:solidFill>
              </a:rPr>
              <a:t>£2.50</a:t>
            </a:r>
            <a:endParaRPr lang="en-GB" sz="4400" b="1" dirty="0">
              <a:solidFill>
                <a:schemeClr val="bg1"/>
              </a:solidFill>
            </a:endParaRPr>
          </a:p>
        </p:txBody>
      </p:sp>
      <p:sp>
        <p:nvSpPr>
          <p:cNvPr id="29" name="object 3">
            <a:extLst>
              <a:ext uri="{FF2B5EF4-FFF2-40B4-BE49-F238E27FC236}">
                <a16:creationId xmlns:a16="http://schemas.microsoft.com/office/drawing/2014/main" id="{E83E54D3-97FF-AC3A-9F10-5C6A0662F4BE}"/>
              </a:ext>
            </a:extLst>
          </p:cNvPr>
          <p:cNvSpPr/>
          <p:nvPr/>
        </p:nvSpPr>
        <p:spPr>
          <a:xfrm>
            <a:off x="9650867" y="9226973"/>
            <a:ext cx="9074490" cy="1055347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E28B050-8B11-924B-09A1-3064F05A63AA}"/>
              </a:ext>
            </a:extLst>
          </p:cNvPr>
          <p:cNvSpPr txBox="1"/>
          <p:nvPr/>
        </p:nvSpPr>
        <p:spPr>
          <a:xfrm>
            <a:off x="9696926" y="9309100"/>
            <a:ext cx="888272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ALLERGIES</a:t>
            </a:r>
            <a:r>
              <a:rPr lang="en-GB" sz="2400" b="1" dirty="0">
                <a:solidFill>
                  <a:schemeClr val="bg1"/>
                </a:solidFill>
              </a:rPr>
              <a:t>, </a:t>
            </a:r>
            <a:r>
              <a:rPr lang="en-GB" sz="1900" dirty="0">
                <a:solidFill>
                  <a:schemeClr val="bg1"/>
                </a:solidFill>
              </a:rPr>
              <a:t>Please speak to a member of our team if you have an allergy &amp; need to know what’s in our food so we can advise you on your available choices</a:t>
            </a:r>
            <a:r>
              <a:rPr lang="en-GB" dirty="0">
                <a:solidFill>
                  <a:schemeClr val="bg1"/>
                </a:solidFill>
              </a:rPr>
              <a:t>.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13" name="Picture 1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48BBD15F-8392-64A1-2919-2D8ECD7832A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6" t="32662" r="19914" b="31934"/>
          <a:stretch/>
        </p:blipFill>
        <p:spPr>
          <a:xfrm>
            <a:off x="589755" y="5945778"/>
            <a:ext cx="1683091" cy="55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923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294" y="16711"/>
            <a:ext cx="19010312" cy="2070100"/>
          </a:xfrm>
          <a:custGeom>
            <a:avLst/>
            <a:gdLst/>
            <a:ahLst/>
            <a:cxnLst/>
            <a:rect l="l" t="t" r="r" b="b"/>
            <a:pathLst>
              <a:path w="15120619" h="2548890">
                <a:moveTo>
                  <a:pt x="15120010" y="0"/>
                </a:moveTo>
                <a:lnTo>
                  <a:pt x="0" y="0"/>
                </a:lnTo>
                <a:lnTo>
                  <a:pt x="0" y="2548801"/>
                </a:lnTo>
                <a:lnTo>
                  <a:pt x="15120010" y="2548801"/>
                </a:lnTo>
                <a:lnTo>
                  <a:pt x="15120010" y="0"/>
                </a:lnTo>
                <a:close/>
              </a:path>
            </a:pathLst>
          </a:custGeom>
          <a:solidFill>
            <a:srgbClr val="7AC3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10375900"/>
            <a:ext cx="19010312" cy="316344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7AC39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01356" y="245745"/>
            <a:ext cx="1524001" cy="1519555"/>
          </a:xfrm>
          <a:prstGeom prst="rect">
            <a:avLst/>
          </a:prstGeom>
        </p:spPr>
      </p:pic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03252"/>
              </p:ext>
            </p:extLst>
          </p:nvPr>
        </p:nvGraphicFramePr>
        <p:xfrm>
          <a:off x="1123156" y="2086812"/>
          <a:ext cx="16611599" cy="8194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60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3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0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20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203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80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3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41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BREAKFAST BAGUETTE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6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Triple Sausage   </a:t>
                      </a:r>
                      <a:r>
                        <a:rPr sz="28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28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2.50</a:t>
                      </a:r>
                      <a:r>
                        <a:rPr lang="en-GB" sz="28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|</a:t>
                      </a:r>
                      <a:r>
                        <a:rPr lang="en-GB" sz="24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Triple </a:t>
                      </a:r>
                      <a:r>
                        <a:rPr lang="fr-FR" sz="2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Bacon </a:t>
                      </a:r>
                      <a:r>
                        <a:rPr lang="fr-FR" sz="2400" b="0" spc="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28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£2.50</a:t>
                      </a:r>
                      <a:endParaRPr sz="24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643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BREAKFAST MUFFINS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Sausage, Hash Brown &amp; Cheese </a:t>
                      </a:r>
                      <a:r>
                        <a:rPr lang="en-GB" sz="24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  <a:r>
                        <a:rPr lang="en-GB" sz="24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| </a:t>
                      </a:r>
                      <a:r>
                        <a:rPr lang="en-GB" sz="2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Hash Brown &amp; Cheese </a:t>
                      </a:r>
                      <a:r>
                        <a:rPr lang="en-GB" sz="24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£1.25 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7889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BREAKFAST POT 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2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Mini Hash Browns with Cheese &amp; Beans – </a:t>
                      </a:r>
                      <a:r>
                        <a:rPr lang="en-GB" sz="24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GLUTEN FREE  £2.00</a:t>
                      </a: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A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0939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BREAKFAST GRANOLA POT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2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4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Cherry &amp; Granola Yoghurt  </a:t>
                      </a:r>
                      <a:r>
                        <a:rPr lang="en-GB" sz="24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  <a:endParaRPr lang="en-GB" sz="2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9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1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58347"/>
                  </a:ext>
                </a:extLst>
              </a:tr>
              <a:tr h="168565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DANISH PASTRY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 dirty="0">
                        <a:latin typeface="Arial"/>
                        <a:cs typeface="Arial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latin typeface="Arial"/>
                          <a:cs typeface="Arial"/>
                        </a:rPr>
                        <a:t>Pain Au </a:t>
                      </a:r>
                      <a:r>
                        <a:rPr lang="en-GB" sz="2400" b="0" dirty="0" err="1">
                          <a:latin typeface="Arial"/>
                          <a:cs typeface="Arial"/>
                        </a:rPr>
                        <a:t>Chocolat</a:t>
                      </a:r>
                      <a:r>
                        <a:rPr lang="en-GB" sz="2400" b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2400" b="1" dirty="0">
                          <a:latin typeface="Arial"/>
                          <a:cs typeface="Arial"/>
                        </a:rPr>
                        <a:t>£0.80 | </a:t>
                      </a:r>
                      <a:r>
                        <a:rPr lang="en-GB" sz="2400" b="0" dirty="0">
                          <a:latin typeface="Arial"/>
                          <a:cs typeface="Arial"/>
                        </a:rPr>
                        <a:t>Croissant </a:t>
                      </a:r>
                      <a:r>
                        <a:rPr lang="en-GB" sz="2400" b="1" dirty="0">
                          <a:latin typeface="Arial"/>
                          <a:cs typeface="Arial"/>
                        </a:rPr>
                        <a:t>£0.80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1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2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28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1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739500"/>
                  </a:ext>
                </a:extLst>
              </a:tr>
              <a:tr h="601364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SWEET WAFFLE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Sweet Waffle  </a:t>
                      </a:r>
                      <a:r>
                        <a:rPr lang="en-GB" sz="24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£1.00</a:t>
                      </a:r>
                      <a:r>
                        <a:rPr lang="en-GB" sz="24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</a:t>
                      </a:r>
                      <a:endParaRPr lang="en-GB" sz="2400" dirty="0">
                        <a:latin typeface="Arial"/>
                        <a:cs typeface="Arial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001517"/>
                  </a:ext>
                </a:extLst>
              </a:tr>
              <a:tr h="351469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712176"/>
                  </a:ext>
                </a:extLst>
              </a:tr>
              <a:tr h="338229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481168"/>
                  </a:ext>
                </a:extLst>
              </a:tr>
              <a:tr h="4487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974606"/>
                  </a:ext>
                </a:extLst>
              </a:tr>
            </a:tbl>
          </a:graphicData>
        </a:graphic>
      </p:graphicFrame>
      <p:sp>
        <p:nvSpPr>
          <p:cNvPr id="29" name="object 3">
            <a:extLst>
              <a:ext uri="{FF2B5EF4-FFF2-40B4-BE49-F238E27FC236}">
                <a16:creationId xmlns:a16="http://schemas.microsoft.com/office/drawing/2014/main" id="{E83E54D3-97FF-AC3A-9F10-5C6A0662F4BE}"/>
              </a:ext>
            </a:extLst>
          </p:cNvPr>
          <p:cNvSpPr/>
          <p:nvPr/>
        </p:nvSpPr>
        <p:spPr>
          <a:xfrm>
            <a:off x="1275557" y="9080500"/>
            <a:ext cx="16459200" cy="1055347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E28B050-8B11-924B-09A1-3064F05A63AA}"/>
              </a:ext>
            </a:extLst>
          </p:cNvPr>
          <p:cNvSpPr txBox="1"/>
          <p:nvPr/>
        </p:nvSpPr>
        <p:spPr>
          <a:xfrm>
            <a:off x="1275557" y="9162627"/>
            <a:ext cx="1623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ALLERGIES, </a:t>
            </a:r>
            <a:r>
              <a:rPr lang="en-GB" sz="2400" dirty="0">
                <a:solidFill>
                  <a:schemeClr val="bg1"/>
                </a:solidFill>
              </a:rPr>
              <a:t>Please speak to a member of our team if you have an allergy &amp; need to know what’s in our food so we can advise you on your available choices.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51E377-105E-515F-B126-44AD8BA1F00E}"/>
              </a:ext>
            </a:extLst>
          </p:cNvPr>
          <p:cNvSpPr txBox="1"/>
          <p:nvPr/>
        </p:nvSpPr>
        <p:spPr>
          <a:xfrm>
            <a:off x="5390356" y="245744"/>
            <a:ext cx="889112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7200" dirty="0">
                <a:solidFill>
                  <a:srgbClr val="1E43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 Bean Breakfast</a:t>
            </a:r>
          </a:p>
        </p:txBody>
      </p:sp>
    </p:spTree>
    <p:extLst>
      <p:ext uri="{BB962C8B-B14F-4D97-AF65-F5344CB8AC3E}">
        <p14:creationId xmlns:p14="http://schemas.microsoft.com/office/powerpoint/2010/main" val="2414625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52705"/>
            <a:ext cx="19010312" cy="2070100"/>
          </a:xfrm>
          <a:custGeom>
            <a:avLst/>
            <a:gdLst/>
            <a:ahLst/>
            <a:cxnLst/>
            <a:rect l="l" t="t" r="r" b="b"/>
            <a:pathLst>
              <a:path w="15120619" h="2548890">
                <a:moveTo>
                  <a:pt x="15120010" y="0"/>
                </a:moveTo>
                <a:lnTo>
                  <a:pt x="0" y="0"/>
                </a:lnTo>
                <a:lnTo>
                  <a:pt x="0" y="2548801"/>
                </a:lnTo>
                <a:lnTo>
                  <a:pt x="15120010" y="2548801"/>
                </a:lnTo>
                <a:lnTo>
                  <a:pt x="15120010" y="0"/>
                </a:lnTo>
                <a:close/>
              </a:path>
            </a:pathLst>
          </a:custGeom>
          <a:solidFill>
            <a:srgbClr val="7AC39F"/>
          </a:solidFill>
        </p:spPr>
        <p:txBody>
          <a:bodyPr wrap="square" lIns="0" tIns="0" rIns="0" bIns="0" rtlCol="0"/>
          <a:lstStyle/>
          <a:p>
            <a:pPr algn="ctr"/>
            <a:r>
              <a:rPr lang="en-GB" sz="6000" dirty="0">
                <a:solidFill>
                  <a:srgbClr val="1E43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7 – Year 11 Breakfast</a:t>
            </a:r>
          </a:p>
        </p:txBody>
      </p:sp>
      <p:sp>
        <p:nvSpPr>
          <p:cNvPr id="3" name="object 3"/>
          <p:cNvSpPr/>
          <p:nvPr/>
        </p:nvSpPr>
        <p:spPr>
          <a:xfrm>
            <a:off x="1" y="10375900"/>
            <a:ext cx="19010312" cy="316344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7AC3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21017" y="2451100"/>
            <a:ext cx="1084580" cy="275590"/>
          </a:xfrm>
          <a:custGeom>
            <a:avLst/>
            <a:gdLst/>
            <a:ahLst/>
            <a:cxnLst/>
            <a:rect l="l" t="t" r="r" b="b"/>
            <a:pathLst>
              <a:path w="1084579" h="275589">
                <a:moveTo>
                  <a:pt x="82042" y="17780"/>
                </a:moveTo>
                <a:lnTo>
                  <a:pt x="17526" y="17780"/>
                </a:lnTo>
                <a:lnTo>
                  <a:pt x="17526" y="25400"/>
                </a:lnTo>
                <a:lnTo>
                  <a:pt x="26459" y="29432"/>
                </a:lnTo>
                <a:lnTo>
                  <a:pt x="34321" y="36893"/>
                </a:lnTo>
                <a:lnTo>
                  <a:pt x="39564" y="48260"/>
                </a:lnTo>
                <a:lnTo>
                  <a:pt x="40640" y="64008"/>
                </a:lnTo>
                <a:lnTo>
                  <a:pt x="32258" y="162052"/>
                </a:lnTo>
                <a:lnTo>
                  <a:pt x="28146" y="179970"/>
                </a:lnTo>
                <a:lnTo>
                  <a:pt x="20320" y="192246"/>
                </a:lnTo>
                <a:lnTo>
                  <a:pt x="10398" y="200092"/>
                </a:lnTo>
                <a:lnTo>
                  <a:pt x="0" y="204724"/>
                </a:lnTo>
                <a:lnTo>
                  <a:pt x="0" y="212344"/>
                </a:lnTo>
                <a:lnTo>
                  <a:pt x="78994" y="212344"/>
                </a:lnTo>
                <a:lnTo>
                  <a:pt x="78994" y="204724"/>
                </a:lnTo>
                <a:lnTo>
                  <a:pt x="67028" y="200092"/>
                </a:lnTo>
                <a:lnTo>
                  <a:pt x="54514" y="192246"/>
                </a:lnTo>
                <a:lnTo>
                  <a:pt x="45096" y="179970"/>
                </a:lnTo>
                <a:lnTo>
                  <a:pt x="42418" y="162052"/>
                </a:lnTo>
                <a:lnTo>
                  <a:pt x="50800" y="65532"/>
                </a:lnTo>
                <a:lnTo>
                  <a:pt x="102715" y="65532"/>
                </a:lnTo>
                <a:lnTo>
                  <a:pt x="82042" y="17780"/>
                </a:lnTo>
                <a:close/>
              </a:path>
              <a:path w="1084579" h="275589">
                <a:moveTo>
                  <a:pt x="219345" y="49276"/>
                </a:moveTo>
                <a:lnTo>
                  <a:pt x="169672" y="49276"/>
                </a:lnTo>
                <a:lnTo>
                  <a:pt x="179832" y="166116"/>
                </a:lnTo>
                <a:lnTo>
                  <a:pt x="179069" y="179970"/>
                </a:lnTo>
                <a:lnTo>
                  <a:pt x="178970" y="181756"/>
                </a:lnTo>
                <a:lnTo>
                  <a:pt x="174085" y="192754"/>
                </a:lnTo>
                <a:lnTo>
                  <a:pt x="166278" y="200092"/>
                </a:lnTo>
                <a:lnTo>
                  <a:pt x="156718" y="204724"/>
                </a:lnTo>
                <a:lnTo>
                  <a:pt x="156718" y="212344"/>
                </a:lnTo>
                <a:lnTo>
                  <a:pt x="250697" y="212344"/>
                </a:lnTo>
                <a:lnTo>
                  <a:pt x="250697" y="204724"/>
                </a:lnTo>
                <a:lnTo>
                  <a:pt x="242335" y="200656"/>
                </a:lnTo>
                <a:lnTo>
                  <a:pt x="235426" y="193135"/>
                </a:lnTo>
                <a:lnTo>
                  <a:pt x="230374" y="181756"/>
                </a:lnTo>
                <a:lnTo>
                  <a:pt x="227584" y="166116"/>
                </a:lnTo>
                <a:lnTo>
                  <a:pt x="218440" y="64008"/>
                </a:lnTo>
                <a:lnTo>
                  <a:pt x="219345" y="49276"/>
                </a:lnTo>
                <a:close/>
              </a:path>
              <a:path w="1084579" h="275589">
                <a:moveTo>
                  <a:pt x="102715" y="65532"/>
                </a:moveTo>
                <a:lnTo>
                  <a:pt x="50800" y="65532"/>
                </a:lnTo>
                <a:lnTo>
                  <a:pt x="108457" y="187452"/>
                </a:lnTo>
                <a:lnTo>
                  <a:pt x="117094" y="187452"/>
                </a:lnTo>
                <a:lnTo>
                  <a:pt x="140580" y="125730"/>
                </a:lnTo>
                <a:lnTo>
                  <a:pt x="128778" y="125730"/>
                </a:lnTo>
                <a:lnTo>
                  <a:pt x="102715" y="65532"/>
                </a:lnTo>
                <a:close/>
              </a:path>
              <a:path w="1084579" h="275589">
                <a:moveTo>
                  <a:pt x="241554" y="17780"/>
                </a:moveTo>
                <a:lnTo>
                  <a:pt x="171450" y="17780"/>
                </a:lnTo>
                <a:lnTo>
                  <a:pt x="128778" y="125730"/>
                </a:lnTo>
                <a:lnTo>
                  <a:pt x="140580" y="125730"/>
                </a:lnTo>
                <a:lnTo>
                  <a:pt x="169672" y="49276"/>
                </a:lnTo>
                <a:lnTo>
                  <a:pt x="219345" y="49276"/>
                </a:lnTo>
                <a:lnTo>
                  <a:pt x="219408" y="48260"/>
                </a:lnTo>
                <a:lnTo>
                  <a:pt x="224663" y="36893"/>
                </a:lnTo>
                <a:lnTo>
                  <a:pt x="232584" y="29432"/>
                </a:lnTo>
                <a:lnTo>
                  <a:pt x="241554" y="25400"/>
                </a:lnTo>
                <a:lnTo>
                  <a:pt x="241554" y="17780"/>
                </a:lnTo>
                <a:close/>
              </a:path>
              <a:path w="1084579" h="275589">
                <a:moveTo>
                  <a:pt x="329946" y="69088"/>
                </a:moveTo>
                <a:lnTo>
                  <a:pt x="298872" y="74370"/>
                </a:lnTo>
                <a:lnTo>
                  <a:pt x="299232" y="74370"/>
                </a:lnTo>
                <a:lnTo>
                  <a:pt x="276161" y="89154"/>
                </a:lnTo>
                <a:lnTo>
                  <a:pt x="261437" y="112593"/>
                </a:lnTo>
                <a:lnTo>
                  <a:pt x="256328" y="143256"/>
                </a:lnTo>
                <a:lnTo>
                  <a:pt x="256410" y="144272"/>
                </a:lnTo>
                <a:lnTo>
                  <a:pt x="266484" y="182626"/>
                </a:lnTo>
                <a:lnTo>
                  <a:pt x="299227" y="211030"/>
                </a:lnTo>
                <a:lnTo>
                  <a:pt x="329946" y="215646"/>
                </a:lnTo>
                <a:lnTo>
                  <a:pt x="360410" y="211030"/>
                </a:lnTo>
                <a:lnTo>
                  <a:pt x="371442" y="204470"/>
                </a:lnTo>
                <a:lnTo>
                  <a:pt x="329946" y="204470"/>
                </a:lnTo>
                <a:lnTo>
                  <a:pt x="316265" y="198191"/>
                </a:lnTo>
                <a:lnTo>
                  <a:pt x="308705" y="182626"/>
                </a:lnTo>
                <a:lnTo>
                  <a:pt x="305478" y="162679"/>
                </a:lnTo>
                <a:lnTo>
                  <a:pt x="304835" y="144272"/>
                </a:lnTo>
                <a:lnTo>
                  <a:pt x="304800" y="143256"/>
                </a:lnTo>
                <a:lnTo>
                  <a:pt x="305621" y="123273"/>
                </a:lnTo>
                <a:lnTo>
                  <a:pt x="309086" y="102838"/>
                </a:lnTo>
                <a:lnTo>
                  <a:pt x="316694" y="86927"/>
                </a:lnTo>
                <a:lnTo>
                  <a:pt x="329946" y="80518"/>
                </a:lnTo>
                <a:lnTo>
                  <a:pt x="369972" y="80518"/>
                </a:lnTo>
                <a:lnTo>
                  <a:pt x="360624" y="74370"/>
                </a:lnTo>
                <a:lnTo>
                  <a:pt x="329946" y="69088"/>
                </a:lnTo>
                <a:close/>
              </a:path>
              <a:path w="1084579" h="275589">
                <a:moveTo>
                  <a:pt x="369972" y="80518"/>
                </a:moveTo>
                <a:lnTo>
                  <a:pt x="329946" y="80518"/>
                </a:lnTo>
                <a:lnTo>
                  <a:pt x="342971" y="86927"/>
                </a:lnTo>
                <a:lnTo>
                  <a:pt x="350329" y="102838"/>
                </a:lnTo>
                <a:lnTo>
                  <a:pt x="353591" y="123273"/>
                </a:lnTo>
                <a:lnTo>
                  <a:pt x="354330" y="143256"/>
                </a:lnTo>
                <a:lnTo>
                  <a:pt x="353627" y="161714"/>
                </a:lnTo>
                <a:lnTo>
                  <a:pt x="350424" y="181768"/>
                </a:lnTo>
                <a:lnTo>
                  <a:pt x="343078" y="197869"/>
                </a:lnTo>
                <a:lnTo>
                  <a:pt x="329946" y="204470"/>
                </a:lnTo>
                <a:lnTo>
                  <a:pt x="371442" y="204470"/>
                </a:lnTo>
                <a:lnTo>
                  <a:pt x="383349" y="197389"/>
                </a:lnTo>
                <a:lnTo>
                  <a:pt x="397811" y="175033"/>
                </a:lnTo>
                <a:lnTo>
                  <a:pt x="402844" y="144272"/>
                </a:lnTo>
                <a:lnTo>
                  <a:pt x="397883" y="113129"/>
                </a:lnTo>
                <a:lnTo>
                  <a:pt x="383540" y="89439"/>
                </a:lnTo>
                <a:lnTo>
                  <a:pt x="369972" y="80518"/>
                </a:lnTo>
                <a:close/>
              </a:path>
              <a:path w="1084579" h="275589">
                <a:moveTo>
                  <a:pt x="468376" y="69342"/>
                </a:moveTo>
                <a:lnTo>
                  <a:pt x="455211" y="75763"/>
                </a:lnTo>
                <a:lnTo>
                  <a:pt x="439642" y="81089"/>
                </a:lnTo>
                <a:lnTo>
                  <a:pt x="423263" y="84986"/>
                </a:lnTo>
                <a:lnTo>
                  <a:pt x="407670" y="87122"/>
                </a:lnTo>
                <a:lnTo>
                  <a:pt x="407670" y="94742"/>
                </a:lnTo>
                <a:lnTo>
                  <a:pt x="417516" y="98532"/>
                </a:lnTo>
                <a:lnTo>
                  <a:pt x="423576" y="105822"/>
                </a:lnTo>
                <a:lnTo>
                  <a:pt x="426636" y="115637"/>
                </a:lnTo>
                <a:lnTo>
                  <a:pt x="427481" y="127000"/>
                </a:lnTo>
                <a:lnTo>
                  <a:pt x="427481" y="174752"/>
                </a:lnTo>
                <a:lnTo>
                  <a:pt x="426155" y="183149"/>
                </a:lnTo>
                <a:lnTo>
                  <a:pt x="422258" y="191452"/>
                </a:lnTo>
                <a:lnTo>
                  <a:pt x="415970" y="198897"/>
                </a:lnTo>
                <a:lnTo>
                  <a:pt x="407670" y="204724"/>
                </a:lnTo>
                <a:lnTo>
                  <a:pt x="407670" y="212344"/>
                </a:lnTo>
                <a:lnTo>
                  <a:pt x="493014" y="212344"/>
                </a:lnTo>
                <a:lnTo>
                  <a:pt x="493014" y="204724"/>
                </a:lnTo>
                <a:lnTo>
                  <a:pt x="484747" y="198897"/>
                </a:lnTo>
                <a:lnTo>
                  <a:pt x="478694" y="191452"/>
                </a:lnTo>
                <a:lnTo>
                  <a:pt x="474976" y="183149"/>
                </a:lnTo>
                <a:lnTo>
                  <a:pt x="473709" y="174752"/>
                </a:lnTo>
                <a:lnTo>
                  <a:pt x="473867" y="127000"/>
                </a:lnTo>
                <a:lnTo>
                  <a:pt x="473964" y="97536"/>
                </a:lnTo>
                <a:lnTo>
                  <a:pt x="481330" y="90678"/>
                </a:lnTo>
                <a:lnTo>
                  <a:pt x="485648" y="87884"/>
                </a:lnTo>
                <a:lnTo>
                  <a:pt x="560985" y="87884"/>
                </a:lnTo>
                <a:lnTo>
                  <a:pt x="558804" y="85344"/>
                </a:lnTo>
                <a:lnTo>
                  <a:pt x="473964" y="85344"/>
                </a:lnTo>
                <a:lnTo>
                  <a:pt x="473964" y="73152"/>
                </a:lnTo>
                <a:lnTo>
                  <a:pt x="468376" y="69342"/>
                </a:lnTo>
                <a:close/>
              </a:path>
              <a:path w="1084579" h="275589">
                <a:moveTo>
                  <a:pt x="560985" y="87884"/>
                </a:moveTo>
                <a:lnTo>
                  <a:pt x="496062" y="87884"/>
                </a:lnTo>
                <a:lnTo>
                  <a:pt x="508321" y="90380"/>
                </a:lnTo>
                <a:lnTo>
                  <a:pt x="516223" y="97186"/>
                </a:lnTo>
                <a:lnTo>
                  <a:pt x="520457" y="107279"/>
                </a:lnTo>
                <a:lnTo>
                  <a:pt x="521716" y="119634"/>
                </a:lnTo>
                <a:lnTo>
                  <a:pt x="521716" y="174752"/>
                </a:lnTo>
                <a:lnTo>
                  <a:pt x="520156" y="184007"/>
                </a:lnTo>
                <a:lnTo>
                  <a:pt x="515905" y="192405"/>
                </a:lnTo>
                <a:lnTo>
                  <a:pt x="509607" y="199469"/>
                </a:lnTo>
                <a:lnTo>
                  <a:pt x="501904" y="204724"/>
                </a:lnTo>
                <a:lnTo>
                  <a:pt x="501904" y="212344"/>
                </a:lnTo>
                <a:lnTo>
                  <a:pt x="587248" y="212344"/>
                </a:lnTo>
                <a:lnTo>
                  <a:pt x="587248" y="204724"/>
                </a:lnTo>
                <a:lnTo>
                  <a:pt x="579675" y="199469"/>
                </a:lnTo>
                <a:lnTo>
                  <a:pt x="579163" y="198897"/>
                </a:lnTo>
                <a:lnTo>
                  <a:pt x="567944" y="174752"/>
                </a:lnTo>
                <a:lnTo>
                  <a:pt x="567944" y="109728"/>
                </a:lnTo>
                <a:lnTo>
                  <a:pt x="563891" y="91269"/>
                </a:lnTo>
                <a:lnTo>
                  <a:pt x="560985" y="87884"/>
                </a:lnTo>
                <a:close/>
              </a:path>
              <a:path w="1084579" h="275589">
                <a:moveTo>
                  <a:pt x="518922" y="69088"/>
                </a:moveTo>
                <a:lnTo>
                  <a:pt x="506932" y="70092"/>
                </a:lnTo>
                <a:lnTo>
                  <a:pt x="494944" y="73152"/>
                </a:lnTo>
                <a:lnTo>
                  <a:pt x="483810" y="78196"/>
                </a:lnTo>
                <a:lnTo>
                  <a:pt x="473964" y="85344"/>
                </a:lnTo>
                <a:lnTo>
                  <a:pt x="558804" y="85344"/>
                </a:lnTo>
                <a:lnTo>
                  <a:pt x="553053" y="78644"/>
                </a:lnTo>
                <a:lnTo>
                  <a:pt x="537404" y="71401"/>
                </a:lnTo>
                <a:lnTo>
                  <a:pt x="518922" y="69088"/>
                </a:lnTo>
                <a:close/>
              </a:path>
              <a:path w="1084579" h="275589">
                <a:moveTo>
                  <a:pt x="669531" y="69088"/>
                </a:moveTo>
                <a:lnTo>
                  <a:pt x="638368" y="74211"/>
                </a:lnTo>
                <a:lnTo>
                  <a:pt x="615873" y="88931"/>
                </a:lnTo>
                <a:lnTo>
                  <a:pt x="602237" y="112271"/>
                </a:lnTo>
                <a:lnTo>
                  <a:pt x="597649" y="143256"/>
                </a:lnTo>
                <a:lnTo>
                  <a:pt x="601491" y="171088"/>
                </a:lnTo>
                <a:lnTo>
                  <a:pt x="613143" y="192944"/>
                </a:lnTo>
                <a:lnTo>
                  <a:pt x="632796" y="207228"/>
                </a:lnTo>
                <a:lnTo>
                  <a:pt x="660641" y="212344"/>
                </a:lnTo>
                <a:lnTo>
                  <a:pt x="670555" y="211784"/>
                </a:lnTo>
                <a:lnTo>
                  <a:pt x="680516" y="209962"/>
                </a:lnTo>
                <a:lnTo>
                  <a:pt x="690002" y="206664"/>
                </a:lnTo>
                <a:lnTo>
                  <a:pt x="698487" y="201676"/>
                </a:lnTo>
                <a:lnTo>
                  <a:pt x="760717" y="201676"/>
                </a:lnTo>
                <a:lnTo>
                  <a:pt x="760717" y="196088"/>
                </a:lnTo>
                <a:lnTo>
                  <a:pt x="676135" y="196088"/>
                </a:lnTo>
                <a:lnTo>
                  <a:pt x="660212" y="190067"/>
                </a:lnTo>
                <a:lnTo>
                  <a:pt x="651433" y="175355"/>
                </a:lnTo>
                <a:lnTo>
                  <a:pt x="647703" y="156975"/>
                </a:lnTo>
                <a:lnTo>
                  <a:pt x="646925" y="139954"/>
                </a:lnTo>
                <a:lnTo>
                  <a:pt x="647457" y="123019"/>
                </a:lnTo>
                <a:lnTo>
                  <a:pt x="650562" y="103632"/>
                </a:lnTo>
                <a:lnTo>
                  <a:pt x="650608" y="103346"/>
                </a:lnTo>
                <a:lnTo>
                  <a:pt x="658712" y="87054"/>
                </a:lnTo>
                <a:lnTo>
                  <a:pt x="674103" y="80264"/>
                </a:lnTo>
                <a:lnTo>
                  <a:pt x="742175" y="80264"/>
                </a:lnTo>
                <a:lnTo>
                  <a:pt x="742175" y="76708"/>
                </a:lnTo>
                <a:lnTo>
                  <a:pt x="696201" y="76708"/>
                </a:lnTo>
                <a:lnTo>
                  <a:pt x="689890" y="73588"/>
                </a:lnTo>
                <a:lnTo>
                  <a:pt x="683247" y="71183"/>
                </a:lnTo>
                <a:lnTo>
                  <a:pt x="676413" y="69635"/>
                </a:lnTo>
                <a:lnTo>
                  <a:pt x="669531" y="69088"/>
                </a:lnTo>
                <a:close/>
              </a:path>
              <a:path w="1084579" h="275589">
                <a:moveTo>
                  <a:pt x="760717" y="201676"/>
                </a:moveTo>
                <a:lnTo>
                  <a:pt x="698487" y="201676"/>
                </a:lnTo>
                <a:lnTo>
                  <a:pt x="699437" y="206664"/>
                </a:lnTo>
                <a:lnTo>
                  <a:pt x="699503" y="207010"/>
                </a:lnTo>
                <a:lnTo>
                  <a:pt x="703059" y="212344"/>
                </a:lnTo>
                <a:lnTo>
                  <a:pt x="760717" y="204724"/>
                </a:lnTo>
                <a:lnTo>
                  <a:pt x="760717" y="201676"/>
                </a:lnTo>
                <a:close/>
              </a:path>
              <a:path w="1084579" h="275589">
                <a:moveTo>
                  <a:pt x="742175" y="104902"/>
                </a:moveTo>
                <a:lnTo>
                  <a:pt x="695947" y="104902"/>
                </a:lnTo>
                <a:lnTo>
                  <a:pt x="695889" y="123019"/>
                </a:lnTo>
                <a:lnTo>
                  <a:pt x="695782" y="156975"/>
                </a:lnTo>
                <a:lnTo>
                  <a:pt x="695693" y="185166"/>
                </a:lnTo>
                <a:lnTo>
                  <a:pt x="691375" y="192024"/>
                </a:lnTo>
                <a:lnTo>
                  <a:pt x="684263" y="196088"/>
                </a:lnTo>
                <a:lnTo>
                  <a:pt x="760717" y="196088"/>
                </a:lnTo>
                <a:lnTo>
                  <a:pt x="760717" y="195834"/>
                </a:lnTo>
                <a:lnTo>
                  <a:pt x="752890" y="194246"/>
                </a:lnTo>
                <a:lnTo>
                  <a:pt x="747064" y="189611"/>
                </a:lnTo>
                <a:lnTo>
                  <a:pt x="743429" y="182689"/>
                </a:lnTo>
                <a:lnTo>
                  <a:pt x="742175" y="174244"/>
                </a:lnTo>
                <a:lnTo>
                  <a:pt x="742175" y="104902"/>
                </a:lnTo>
                <a:close/>
              </a:path>
              <a:path w="1084579" h="275589">
                <a:moveTo>
                  <a:pt x="742175" y="80264"/>
                </a:moveTo>
                <a:lnTo>
                  <a:pt x="674103" y="80264"/>
                </a:lnTo>
                <a:lnTo>
                  <a:pt x="682298" y="82379"/>
                </a:lnTo>
                <a:lnTo>
                  <a:pt x="689184" y="87852"/>
                </a:lnTo>
                <a:lnTo>
                  <a:pt x="693927" y="95373"/>
                </a:lnTo>
                <a:lnTo>
                  <a:pt x="695632" y="103346"/>
                </a:lnTo>
                <a:lnTo>
                  <a:pt x="695693" y="106172"/>
                </a:lnTo>
                <a:lnTo>
                  <a:pt x="695947" y="104902"/>
                </a:lnTo>
                <a:lnTo>
                  <a:pt x="742175" y="104902"/>
                </a:lnTo>
                <a:lnTo>
                  <a:pt x="742175" y="80264"/>
                </a:lnTo>
                <a:close/>
              </a:path>
              <a:path w="1084579" h="275589">
                <a:moveTo>
                  <a:pt x="736587" y="0"/>
                </a:moveTo>
                <a:lnTo>
                  <a:pt x="722859" y="6707"/>
                </a:lnTo>
                <a:lnTo>
                  <a:pt x="707155" y="12128"/>
                </a:lnTo>
                <a:lnTo>
                  <a:pt x="691117" y="15930"/>
                </a:lnTo>
                <a:lnTo>
                  <a:pt x="676389" y="17780"/>
                </a:lnTo>
                <a:lnTo>
                  <a:pt x="676389" y="25400"/>
                </a:lnTo>
                <a:lnTo>
                  <a:pt x="686450" y="30424"/>
                </a:lnTo>
                <a:lnTo>
                  <a:pt x="692486" y="40259"/>
                </a:lnTo>
                <a:lnTo>
                  <a:pt x="695427" y="52189"/>
                </a:lnTo>
                <a:lnTo>
                  <a:pt x="696201" y="63500"/>
                </a:lnTo>
                <a:lnTo>
                  <a:pt x="696201" y="76708"/>
                </a:lnTo>
                <a:lnTo>
                  <a:pt x="742175" y="76708"/>
                </a:lnTo>
                <a:lnTo>
                  <a:pt x="742175" y="3810"/>
                </a:lnTo>
                <a:lnTo>
                  <a:pt x="736587" y="0"/>
                </a:lnTo>
                <a:close/>
              </a:path>
              <a:path w="1084579" h="275589">
                <a:moveTo>
                  <a:pt x="930389" y="225298"/>
                </a:moveTo>
                <a:lnTo>
                  <a:pt x="918344" y="228941"/>
                </a:lnTo>
                <a:lnTo>
                  <a:pt x="910990" y="238061"/>
                </a:lnTo>
                <a:lnTo>
                  <a:pt x="909208" y="249943"/>
                </a:lnTo>
                <a:lnTo>
                  <a:pt x="913879" y="261874"/>
                </a:lnTo>
                <a:lnTo>
                  <a:pt x="919939" y="268124"/>
                </a:lnTo>
                <a:lnTo>
                  <a:pt x="927500" y="272446"/>
                </a:lnTo>
                <a:lnTo>
                  <a:pt x="936060" y="274911"/>
                </a:lnTo>
                <a:lnTo>
                  <a:pt x="945121" y="275590"/>
                </a:lnTo>
                <a:lnTo>
                  <a:pt x="966774" y="269494"/>
                </a:lnTo>
                <a:lnTo>
                  <a:pt x="981760" y="254635"/>
                </a:lnTo>
                <a:lnTo>
                  <a:pt x="985872" y="247142"/>
                </a:lnTo>
                <a:lnTo>
                  <a:pt x="967473" y="247142"/>
                </a:lnTo>
                <a:lnTo>
                  <a:pt x="957178" y="244157"/>
                </a:lnTo>
                <a:lnTo>
                  <a:pt x="949693" y="236601"/>
                </a:lnTo>
                <a:lnTo>
                  <a:pt x="941915" y="228941"/>
                </a:lnTo>
                <a:lnTo>
                  <a:pt x="942108" y="228941"/>
                </a:lnTo>
                <a:lnTo>
                  <a:pt x="930389" y="225298"/>
                </a:lnTo>
                <a:close/>
              </a:path>
              <a:path w="1084579" h="275589">
                <a:moveTo>
                  <a:pt x="992873" y="73152"/>
                </a:moveTo>
                <a:lnTo>
                  <a:pt x="906259" y="73152"/>
                </a:lnTo>
                <a:lnTo>
                  <a:pt x="906259" y="80772"/>
                </a:lnTo>
                <a:lnTo>
                  <a:pt x="915530" y="86133"/>
                </a:lnTo>
                <a:lnTo>
                  <a:pt x="922767" y="93853"/>
                </a:lnTo>
                <a:lnTo>
                  <a:pt x="928262" y="102381"/>
                </a:lnTo>
                <a:lnTo>
                  <a:pt x="932675" y="110744"/>
                </a:lnTo>
                <a:lnTo>
                  <a:pt x="984999" y="212344"/>
                </a:lnTo>
                <a:lnTo>
                  <a:pt x="983618" y="225103"/>
                </a:lnTo>
                <a:lnTo>
                  <a:pt x="979855" y="236124"/>
                </a:lnTo>
                <a:lnTo>
                  <a:pt x="974283" y="243955"/>
                </a:lnTo>
                <a:lnTo>
                  <a:pt x="967473" y="247142"/>
                </a:lnTo>
                <a:lnTo>
                  <a:pt x="985872" y="247142"/>
                </a:lnTo>
                <a:lnTo>
                  <a:pt x="992841" y="234442"/>
                </a:lnTo>
                <a:lnTo>
                  <a:pt x="1002779" y="212344"/>
                </a:lnTo>
                <a:lnTo>
                  <a:pt x="1023382" y="168656"/>
                </a:lnTo>
                <a:lnTo>
                  <a:pt x="1013193" y="168656"/>
                </a:lnTo>
                <a:lnTo>
                  <a:pt x="982459" y="113538"/>
                </a:lnTo>
                <a:lnTo>
                  <a:pt x="979943" y="105525"/>
                </a:lnTo>
                <a:lnTo>
                  <a:pt x="980236" y="95916"/>
                </a:lnTo>
                <a:lnTo>
                  <a:pt x="984245" y="86927"/>
                </a:lnTo>
                <a:lnTo>
                  <a:pt x="992873" y="80772"/>
                </a:lnTo>
                <a:lnTo>
                  <a:pt x="992873" y="73152"/>
                </a:lnTo>
                <a:close/>
              </a:path>
              <a:path w="1084579" h="275589">
                <a:moveTo>
                  <a:pt x="879222" y="79502"/>
                </a:moveTo>
                <a:lnTo>
                  <a:pt x="834631" y="79502"/>
                </a:lnTo>
                <a:lnTo>
                  <a:pt x="843830" y="83875"/>
                </a:lnTo>
                <a:lnTo>
                  <a:pt x="848220" y="94297"/>
                </a:lnTo>
                <a:lnTo>
                  <a:pt x="849561" y="106719"/>
                </a:lnTo>
                <a:lnTo>
                  <a:pt x="849617" y="118364"/>
                </a:lnTo>
                <a:lnTo>
                  <a:pt x="820827" y="122749"/>
                </a:lnTo>
                <a:lnTo>
                  <a:pt x="793229" y="133064"/>
                </a:lnTo>
                <a:lnTo>
                  <a:pt x="772679" y="150760"/>
                </a:lnTo>
                <a:lnTo>
                  <a:pt x="765035" y="177292"/>
                </a:lnTo>
                <a:lnTo>
                  <a:pt x="768849" y="193377"/>
                </a:lnTo>
                <a:lnTo>
                  <a:pt x="778211" y="204247"/>
                </a:lnTo>
                <a:lnTo>
                  <a:pt x="791717" y="210403"/>
                </a:lnTo>
                <a:lnTo>
                  <a:pt x="807961" y="212344"/>
                </a:lnTo>
                <a:lnTo>
                  <a:pt x="819538" y="211494"/>
                </a:lnTo>
                <a:lnTo>
                  <a:pt x="830662" y="208788"/>
                </a:lnTo>
                <a:lnTo>
                  <a:pt x="840786" y="203985"/>
                </a:lnTo>
                <a:lnTo>
                  <a:pt x="849363" y="196850"/>
                </a:lnTo>
                <a:lnTo>
                  <a:pt x="914387" y="196850"/>
                </a:lnTo>
                <a:lnTo>
                  <a:pt x="914387" y="195834"/>
                </a:lnTo>
                <a:lnTo>
                  <a:pt x="906560" y="194246"/>
                </a:lnTo>
                <a:lnTo>
                  <a:pt x="904406" y="192532"/>
                </a:lnTo>
                <a:lnTo>
                  <a:pt x="832345" y="192532"/>
                </a:lnTo>
                <a:lnTo>
                  <a:pt x="824598" y="190583"/>
                </a:lnTo>
                <a:lnTo>
                  <a:pt x="818946" y="185324"/>
                </a:lnTo>
                <a:lnTo>
                  <a:pt x="815486" y="177637"/>
                </a:lnTo>
                <a:lnTo>
                  <a:pt x="814343" y="168656"/>
                </a:lnTo>
                <a:lnTo>
                  <a:pt x="814311" y="168402"/>
                </a:lnTo>
                <a:lnTo>
                  <a:pt x="817220" y="153336"/>
                </a:lnTo>
                <a:lnTo>
                  <a:pt x="825011" y="141795"/>
                </a:lnTo>
                <a:lnTo>
                  <a:pt x="836278" y="133397"/>
                </a:lnTo>
                <a:lnTo>
                  <a:pt x="849617" y="127762"/>
                </a:lnTo>
                <a:lnTo>
                  <a:pt x="895845" y="127762"/>
                </a:lnTo>
                <a:lnTo>
                  <a:pt x="895780" y="110744"/>
                </a:lnTo>
                <a:lnTo>
                  <a:pt x="890491" y="90019"/>
                </a:lnTo>
                <a:lnTo>
                  <a:pt x="879222" y="79502"/>
                </a:lnTo>
                <a:close/>
              </a:path>
              <a:path w="1084579" h="275589">
                <a:moveTo>
                  <a:pt x="914387" y="196850"/>
                </a:moveTo>
                <a:lnTo>
                  <a:pt x="849363" y="196850"/>
                </a:lnTo>
                <a:lnTo>
                  <a:pt x="849363" y="207010"/>
                </a:lnTo>
                <a:lnTo>
                  <a:pt x="852919" y="212344"/>
                </a:lnTo>
                <a:lnTo>
                  <a:pt x="914387" y="204724"/>
                </a:lnTo>
                <a:lnTo>
                  <a:pt x="914387" y="196850"/>
                </a:lnTo>
                <a:close/>
              </a:path>
              <a:path w="1084579" h="275589">
                <a:moveTo>
                  <a:pt x="895845" y="127762"/>
                </a:moveTo>
                <a:lnTo>
                  <a:pt x="849617" y="127762"/>
                </a:lnTo>
                <a:lnTo>
                  <a:pt x="849516" y="150760"/>
                </a:lnTo>
                <a:lnTo>
                  <a:pt x="849421" y="168402"/>
                </a:lnTo>
                <a:lnTo>
                  <a:pt x="849363" y="185928"/>
                </a:lnTo>
                <a:lnTo>
                  <a:pt x="844791" y="190246"/>
                </a:lnTo>
                <a:lnTo>
                  <a:pt x="839203" y="192532"/>
                </a:lnTo>
                <a:lnTo>
                  <a:pt x="904406" y="192532"/>
                </a:lnTo>
                <a:lnTo>
                  <a:pt x="900734" y="189611"/>
                </a:lnTo>
                <a:lnTo>
                  <a:pt x="897099" y="182689"/>
                </a:lnTo>
                <a:lnTo>
                  <a:pt x="895845" y="174244"/>
                </a:lnTo>
                <a:lnTo>
                  <a:pt x="895845" y="127762"/>
                </a:lnTo>
                <a:close/>
              </a:path>
              <a:path w="1084579" h="275589">
                <a:moveTo>
                  <a:pt x="1084059" y="73152"/>
                </a:moveTo>
                <a:lnTo>
                  <a:pt x="1022591" y="73152"/>
                </a:lnTo>
                <a:lnTo>
                  <a:pt x="1022591" y="80772"/>
                </a:lnTo>
                <a:lnTo>
                  <a:pt x="1031183" y="86431"/>
                </a:lnTo>
                <a:lnTo>
                  <a:pt x="1036466" y="95567"/>
                </a:lnTo>
                <a:lnTo>
                  <a:pt x="1037982" y="106719"/>
                </a:lnTo>
                <a:lnTo>
                  <a:pt x="1035291" y="118364"/>
                </a:lnTo>
                <a:lnTo>
                  <a:pt x="1013304" y="168402"/>
                </a:lnTo>
                <a:lnTo>
                  <a:pt x="1013193" y="168656"/>
                </a:lnTo>
                <a:lnTo>
                  <a:pt x="1023382" y="168656"/>
                </a:lnTo>
                <a:lnTo>
                  <a:pt x="1044943" y="122936"/>
                </a:lnTo>
                <a:lnTo>
                  <a:pt x="1073625" y="85002"/>
                </a:lnTo>
                <a:lnTo>
                  <a:pt x="1084059" y="80772"/>
                </a:lnTo>
                <a:lnTo>
                  <a:pt x="1084059" y="73152"/>
                </a:lnTo>
                <a:close/>
              </a:path>
              <a:path w="1084579" h="275589">
                <a:moveTo>
                  <a:pt x="836663" y="69088"/>
                </a:moveTo>
                <a:lnTo>
                  <a:pt x="817327" y="70286"/>
                </a:lnTo>
                <a:lnTo>
                  <a:pt x="796277" y="75057"/>
                </a:lnTo>
                <a:lnTo>
                  <a:pt x="779227" y="85161"/>
                </a:lnTo>
                <a:lnTo>
                  <a:pt x="771897" y="102381"/>
                </a:lnTo>
                <a:lnTo>
                  <a:pt x="773449" y="109759"/>
                </a:lnTo>
                <a:lnTo>
                  <a:pt x="777862" y="115633"/>
                </a:lnTo>
                <a:lnTo>
                  <a:pt x="784180" y="119507"/>
                </a:lnTo>
                <a:lnTo>
                  <a:pt x="791451" y="120904"/>
                </a:lnTo>
                <a:lnTo>
                  <a:pt x="807235" y="114434"/>
                </a:lnTo>
                <a:lnTo>
                  <a:pt x="815803" y="100203"/>
                </a:lnTo>
                <a:lnTo>
                  <a:pt x="822908" y="86133"/>
                </a:lnTo>
                <a:lnTo>
                  <a:pt x="822990" y="85971"/>
                </a:lnTo>
                <a:lnTo>
                  <a:pt x="834631" y="79502"/>
                </a:lnTo>
                <a:lnTo>
                  <a:pt x="879222" y="79502"/>
                </a:lnTo>
                <a:lnTo>
                  <a:pt x="876636" y="77089"/>
                </a:lnTo>
                <a:lnTo>
                  <a:pt x="857590" y="70635"/>
                </a:lnTo>
                <a:lnTo>
                  <a:pt x="83666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40587" y="2451100"/>
            <a:ext cx="1115060" cy="275590"/>
          </a:xfrm>
          <a:custGeom>
            <a:avLst/>
            <a:gdLst/>
            <a:ahLst/>
            <a:cxnLst/>
            <a:rect l="l" t="t" r="r" b="b"/>
            <a:pathLst>
              <a:path w="1115059" h="275589">
                <a:moveTo>
                  <a:pt x="235458" y="69342"/>
                </a:moveTo>
                <a:lnTo>
                  <a:pt x="222285" y="75477"/>
                </a:lnTo>
                <a:lnTo>
                  <a:pt x="206660" y="80327"/>
                </a:lnTo>
                <a:lnTo>
                  <a:pt x="190130" y="84129"/>
                </a:lnTo>
                <a:lnTo>
                  <a:pt x="174244" y="87122"/>
                </a:lnTo>
                <a:lnTo>
                  <a:pt x="174244" y="94742"/>
                </a:lnTo>
                <a:lnTo>
                  <a:pt x="184090" y="99048"/>
                </a:lnTo>
                <a:lnTo>
                  <a:pt x="190150" y="107473"/>
                </a:lnTo>
                <a:lnTo>
                  <a:pt x="193210" y="118423"/>
                </a:lnTo>
                <a:lnTo>
                  <a:pt x="194056" y="130302"/>
                </a:lnTo>
                <a:lnTo>
                  <a:pt x="194056" y="177038"/>
                </a:lnTo>
                <a:lnTo>
                  <a:pt x="197860" y="194325"/>
                </a:lnTo>
                <a:lnTo>
                  <a:pt x="198092" y="195068"/>
                </a:lnTo>
                <a:lnTo>
                  <a:pt x="208745" y="207010"/>
                </a:lnTo>
                <a:lnTo>
                  <a:pt x="208884" y="207010"/>
                </a:lnTo>
                <a:lnTo>
                  <a:pt x="224274" y="213578"/>
                </a:lnTo>
                <a:lnTo>
                  <a:pt x="243078" y="215646"/>
                </a:lnTo>
                <a:lnTo>
                  <a:pt x="254682" y="214637"/>
                </a:lnTo>
                <a:lnTo>
                  <a:pt x="266192" y="211772"/>
                </a:lnTo>
                <a:lnTo>
                  <a:pt x="276939" y="207287"/>
                </a:lnTo>
                <a:lnTo>
                  <a:pt x="286258" y="201422"/>
                </a:lnTo>
                <a:lnTo>
                  <a:pt x="350774" y="201422"/>
                </a:lnTo>
                <a:lnTo>
                  <a:pt x="350774" y="196850"/>
                </a:lnTo>
                <a:lnTo>
                  <a:pt x="262890" y="196850"/>
                </a:lnTo>
                <a:lnTo>
                  <a:pt x="253464" y="195068"/>
                </a:lnTo>
                <a:lnTo>
                  <a:pt x="246348" y="189452"/>
                </a:lnTo>
                <a:lnTo>
                  <a:pt x="241851" y="179597"/>
                </a:lnTo>
                <a:lnTo>
                  <a:pt x="240393" y="166116"/>
                </a:lnTo>
                <a:lnTo>
                  <a:pt x="240284" y="73152"/>
                </a:lnTo>
                <a:lnTo>
                  <a:pt x="235458" y="69342"/>
                </a:lnTo>
                <a:close/>
              </a:path>
              <a:path w="1115059" h="275589">
                <a:moveTo>
                  <a:pt x="129286" y="29464"/>
                </a:moveTo>
                <a:lnTo>
                  <a:pt x="52577" y="29464"/>
                </a:lnTo>
                <a:lnTo>
                  <a:pt x="59340" y="31198"/>
                </a:lnTo>
                <a:lnTo>
                  <a:pt x="63713" y="36544"/>
                </a:lnTo>
                <a:lnTo>
                  <a:pt x="63817" y="36671"/>
                </a:lnTo>
                <a:lnTo>
                  <a:pt x="66238" y="46073"/>
                </a:lnTo>
                <a:lnTo>
                  <a:pt x="66294" y="46287"/>
                </a:lnTo>
                <a:lnTo>
                  <a:pt x="67042" y="60198"/>
                </a:lnTo>
                <a:lnTo>
                  <a:pt x="67056" y="166116"/>
                </a:lnTo>
                <a:lnTo>
                  <a:pt x="65123" y="181864"/>
                </a:lnTo>
                <a:lnTo>
                  <a:pt x="59975" y="193230"/>
                </a:lnTo>
                <a:lnTo>
                  <a:pt x="52589" y="200691"/>
                </a:lnTo>
                <a:lnTo>
                  <a:pt x="43942" y="204724"/>
                </a:lnTo>
                <a:lnTo>
                  <a:pt x="43942" y="212344"/>
                </a:lnTo>
                <a:lnTo>
                  <a:pt x="137922" y="212344"/>
                </a:lnTo>
                <a:lnTo>
                  <a:pt x="137922" y="204724"/>
                </a:lnTo>
                <a:lnTo>
                  <a:pt x="128631" y="200084"/>
                </a:lnTo>
                <a:lnTo>
                  <a:pt x="121316" y="192754"/>
                </a:lnTo>
                <a:lnTo>
                  <a:pt x="116573" y="181864"/>
                </a:lnTo>
                <a:lnTo>
                  <a:pt x="116289" y="179597"/>
                </a:lnTo>
                <a:lnTo>
                  <a:pt x="114807" y="166116"/>
                </a:lnTo>
                <a:lnTo>
                  <a:pt x="114807" y="60198"/>
                </a:lnTo>
                <a:lnTo>
                  <a:pt x="115558" y="46287"/>
                </a:lnTo>
                <a:lnTo>
                  <a:pt x="115570" y="46073"/>
                </a:lnTo>
                <a:lnTo>
                  <a:pt x="118013" y="36671"/>
                </a:lnTo>
                <a:lnTo>
                  <a:pt x="118046" y="36544"/>
                </a:lnTo>
                <a:lnTo>
                  <a:pt x="122490" y="31198"/>
                </a:lnTo>
                <a:lnTo>
                  <a:pt x="129286" y="29464"/>
                </a:lnTo>
                <a:close/>
              </a:path>
              <a:path w="1115059" h="275589">
                <a:moveTo>
                  <a:pt x="350774" y="201422"/>
                </a:moveTo>
                <a:lnTo>
                  <a:pt x="286258" y="201422"/>
                </a:lnTo>
                <a:lnTo>
                  <a:pt x="286258" y="207010"/>
                </a:lnTo>
                <a:lnTo>
                  <a:pt x="289814" y="212344"/>
                </a:lnTo>
                <a:lnTo>
                  <a:pt x="350774" y="204724"/>
                </a:lnTo>
                <a:lnTo>
                  <a:pt x="350774" y="201422"/>
                </a:lnTo>
                <a:close/>
              </a:path>
              <a:path w="1115059" h="275589">
                <a:moveTo>
                  <a:pt x="327152" y="69342"/>
                </a:moveTo>
                <a:lnTo>
                  <a:pt x="314059" y="75477"/>
                </a:lnTo>
                <a:lnTo>
                  <a:pt x="298608" y="80327"/>
                </a:lnTo>
                <a:lnTo>
                  <a:pt x="282253" y="84129"/>
                </a:lnTo>
                <a:lnTo>
                  <a:pt x="266446" y="87122"/>
                </a:lnTo>
                <a:lnTo>
                  <a:pt x="266446" y="94742"/>
                </a:lnTo>
                <a:lnTo>
                  <a:pt x="276292" y="98532"/>
                </a:lnTo>
                <a:lnTo>
                  <a:pt x="282352" y="105822"/>
                </a:lnTo>
                <a:lnTo>
                  <a:pt x="285412" y="115637"/>
                </a:lnTo>
                <a:lnTo>
                  <a:pt x="286258" y="127000"/>
                </a:lnTo>
                <a:lnTo>
                  <a:pt x="286258" y="188976"/>
                </a:lnTo>
                <a:lnTo>
                  <a:pt x="280416" y="193548"/>
                </a:lnTo>
                <a:lnTo>
                  <a:pt x="273558" y="196850"/>
                </a:lnTo>
                <a:lnTo>
                  <a:pt x="350774" y="196850"/>
                </a:lnTo>
                <a:lnTo>
                  <a:pt x="350774" y="195834"/>
                </a:lnTo>
                <a:lnTo>
                  <a:pt x="342987" y="194325"/>
                </a:lnTo>
                <a:lnTo>
                  <a:pt x="337248" y="189865"/>
                </a:lnTo>
                <a:lnTo>
                  <a:pt x="333700" y="183118"/>
                </a:lnTo>
                <a:lnTo>
                  <a:pt x="332486" y="174752"/>
                </a:lnTo>
                <a:lnTo>
                  <a:pt x="332605" y="127000"/>
                </a:lnTo>
                <a:lnTo>
                  <a:pt x="332722" y="80327"/>
                </a:lnTo>
                <a:lnTo>
                  <a:pt x="332740" y="73152"/>
                </a:lnTo>
                <a:lnTo>
                  <a:pt x="327152" y="69342"/>
                </a:lnTo>
                <a:close/>
              </a:path>
              <a:path w="1115059" h="275589">
                <a:moveTo>
                  <a:pt x="171704" y="17780"/>
                </a:moveTo>
                <a:lnTo>
                  <a:pt x="10414" y="17780"/>
                </a:lnTo>
                <a:lnTo>
                  <a:pt x="83" y="75477"/>
                </a:lnTo>
                <a:lnTo>
                  <a:pt x="0" y="75946"/>
                </a:lnTo>
                <a:lnTo>
                  <a:pt x="7620" y="75946"/>
                </a:lnTo>
                <a:lnTo>
                  <a:pt x="18168" y="57217"/>
                </a:lnTo>
                <a:lnTo>
                  <a:pt x="28194" y="42513"/>
                </a:lnTo>
                <a:lnTo>
                  <a:pt x="38409" y="32904"/>
                </a:lnTo>
                <a:lnTo>
                  <a:pt x="49530" y="29464"/>
                </a:lnTo>
                <a:lnTo>
                  <a:pt x="173744" y="29464"/>
                </a:lnTo>
                <a:lnTo>
                  <a:pt x="171704" y="17780"/>
                </a:lnTo>
                <a:close/>
              </a:path>
              <a:path w="1115059" h="275589">
                <a:moveTo>
                  <a:pt x="173744" y="29464"/>
                </a:moveTo>
                <a:lnTo>
                  <a:pt x="132334" y="29464"/>
                </a:lnTo>
                <a:lnTo>
                  <a:pt x="143454" y="32904"/>
                </a:lnTo>
                <a:lnTo>
                  <a:pt x="153670" y="42513"/>
                </a:lnTo>
                <a:lnTo>
                  <a:pt x="163695" y="57217"/>
                </a:lnTo>
                <a:lnTo>
                  <a:pt x="174244" y="75946"/>
                </a:lnTo>
                <a:lnTo>
                  <a:pt x="181864" y="75946"/>
                </a:lnTo>
                <a:lnTo>
                  <a:pt x="173744" y="29464"/>
                </a:lnTo>
                <a:close/>
              </a:path>
              <a:path w="1115059" h="275589">
                <a:moveTo>
                  <a:pt x="431545" y="69088"/>
                </a:moveTo>
                <a:lnTo>
                  <a:pt x="400268" y="73949"/>
                </a:lnTo>
                <a:lnTo>
                  <a:pt x="376777" y="88169"/>
                </a:lnTo>
                <a:lnTo>
                  <a:pt x="362001" y="111200"/>
                </a:lnTo>
                <a:lnTo>
                  <a:pt x="356870" y="142494"/>
                </a:lnTo>
                <a:lnTo>
                  <a:pt x="361767" y="171985"/>
                </a:lnTo>
                <a:lnTo>
                  <a:pt x="375856" y="194024"/>
                </a:lnTo>
                <a:lnTo>
                  <a:pt x="398232" y="207823"/>
                </a:lnTo>
                <a:lnTo>
                  <a:pt x="427990" y="212598"/>
                </a:lnTo>
                <a:lnTo>
                  <a:pt x="446071" y="210593"/>
                </a:lnTo>
                <a:lnTo>
                  <a:pt x="463486" y="204565"/>
                </a:lnTo>
                <a:lnTo>
                  <a:pt x="478710" y="194488"/>
                </a:lnTo>
                <a:lnTo>
                  <a:pt x="484641" y="187198"/>
                </a:lnTo>
                <a:lnTo>
                  <a:pt x="450088" y="187198"/>
                </a:lnTo>
                <a:lnTo>
                  <a:pt x="431854" y="184118"/>
                </a:lnTo>
                <a:lnTo>
                  <a:pt x="431325" y="184118"/>
                </a:lnTo>
                <a:lnTo>
                  <a:pt x="418020" y="175133"/>
                </a:lnTo>
                <a:lnTo>
                  <a:pt x="409940" y="161694"/>
                </a:lnTo>
                <a:lnTo>
                  <a:pt x="406146" y="144780"/>
                </a:lnTo>
                <a:lnTo>
                  <a:pt x="493014" y="136398"/>
                </a:lnTo>
                <a:lnTo>
                  <a:pt x="493014" y="135636"/>
                </a:lnTo>
                <a:lnTo>
                  <a:pt x="405638" y="135636"/>
                </a:lnTo>
                <a:lnTo>
                  <a:pt x="405685" y="132080"/>
                </a:lnTo>
                <a:lnTo>
                  <a:pt x="406213" y="117875"/>
                </a:lnTo>
                <a:lnTo>
                  <a:pt x="409289" y="100425"/>
                </a:lnTo>
                <a:lnTo>
                  <a:pt x="416889" y="86165"/>
                </a:lnTo>
                <a:lnTo>
                  <a:pt x="431038" y="80264"/>
                </a:lnTo>
                <a:lnTo>
                  <a:pt x="467398" y="80264"/>
                </a:lnTo>
                <a:lnTo>
                  <a:pt x="457545" y="73679"/>
                </a:lnTo>
                <a:lnTo>
                  <a:pt x="431545" y="69088"/>
                </a:lnTo>
                <a:close/>
              </a:path>
              <a:path w="1115059" h="275589">
                <a:moveTo>
                  <a:pt x="486918" y="173990"/>
                </a:moveTo>
                <a:lnTo>
                  <a:pt x="478948" y="180018"/>
                </a:lnTo>
                <a:lnTo>
                  <a:pt x="469836" y="184118"/>
                </a:lnTo>
                <a:lnTo>
                  <a:pt x="460057" y="186455"/>
                </a:lnTo>
                <a:lnTo>
                  <a:pt x="450088" y="187198"/>
                </a:lnTo>
                <a:lnTo>
                  <a:pt x="484641" y="187198"/>
                </a:lnTo>
                <a:lnTo>
                  <a:pt x="490220" y="180340"/>
                </a:lnTo>
                <a:lnTo>
                  <a:pt x="486918" y="173990"/>
                </a:lnTo>
                <a:close/>
              </a:path>
              <a:path w="1115059" h="275589">
                <a:moveTo>
                  <a:pt x="467398" y="80264"/>
                </a:moveTo>
                <a:lnTo>
                  <a:pt x="431038" y="80264"/>
                </a:lnTo>
                <a:lnTo>
                  <a:pt x="441729" y="86018"/>
                </a:lnTo>
                <a:lnTo>
                  <a:pt x="447420" y="99631"/>
                </a:lnTo>
                <a:lnTo>
                  <a:pt x="449683" y="115625"/>
                </a:lnTo>
                <a:lnTo>
                  <a:pt x="450088" y="128524"/>
                </a:lnTo>
                <a:lnTo>
                  <a:pt x="405638" y="135636"/>
                </a:lnTo>
                <a:lnTo>
                  <a:pt x="493014" y="135636"/>
                </a:lnTo>
                <a:lnTo>
                  <a:pt x="493014" y="132080"/>
                </a:lnTo>
                <a:lnTo>
                  <a:pt x="488874" y="106485"/>
                </a:lnTo>
                <a:lnTo>
                  <a:pt x="476853" y="86582"/>
                </a:lnTo>
                <a:lnTo>
                  <a:pt x="467398" y="80264"/>
                </a:lnTo>
                <a:close/>
              </a:path>
              <a:path w="1115059" h="275589">
                <a:moveTo>
                  <a:pt x="510286" y="163322"/>
                </a:moveTo>
                <a:lnTo>
                  <a:pt x="502666" y="201422"/>
                </a:lnTo>
                <a:lnTo>
                  <a:pt x="542492" y="214852"/>
                </a:lnTo>
                <a:lnTo>
                  <a:pt x="557022" y="215646"/>
                </a:lnTo>
                <a:lnTo>
                  <a:pt x="579096" y="213955"/>
                </a:lnTo>
                <a:lnTo>
                  <a:pt x="598932" y="207645"/>
                </a:lnTo>
                <a:lnTo>
                  <a:pt x="599642" y="207010"/>
                </a:lnTo>
                <a:lnTo>
                  <a:pt x="557530" y="207010"/>
                </a:lnTo>
                <a:lnTo>
                  <a:pt x="540722" y="203303"/>
                </a:lnTo>
                <a:lnTo>
                  <a:pt x="528605" y="193548"/>
                </a:lnTo>
                <a:lnTo>
                  <a:pt x="520918" y="179792"/>
                </a:lnTo>
                <a:lnTo>
                  <a:pt x="517398" y="164084"/>
                </a:lnTo>
                <a:lnTo>
                  <a:pt x="510286" y="163322"/>
                </a:lnTo>
                <a:close/>
              </a:path>
              <a:path w="1115059" h="275589">
                <a:moveTo>
                  <a:pt x="569214" y="69088"/>
                </a:moveTo>
                <a:lnTo>
                  <a:pt x="546286" y="71020"/>
                </a:lnTo>
                <a:lnTo>
                  <a:pt x="525811" y="77882"/>
                </a:lnTo>
                <a:lnTo>
                  <a:pt x="511099" y="91269"/>
                </a:lnTo>
                <a:lnTo>
                  <a:pt x="505459" y="112776"/>
                </a:lnTo>
                <a:lnTo>
                  <a:pt x="516723" y="140350"/>
                </a:lnTo>
                <a:lnTo>
                  <a:pt x="541464" y="156400"/>
                </a:lnTo>
                <a:lnTo>
                  <a:pt x="566110" y="169497"/>
                </a:lnTo>
                <a:lnTo>
                  <a:pt x="577088" y="188214"/>
                </a:lnTo>
                <a:lnTo>
                  <a:pt x="575496" y="196187"/>
                </a:lnTo>
                <a:lnTo>
                  <a:pt x="571404" y="202088"/>
                </a:lnTo>
                <a:lnTo>
                  <a:pt x="565265" y="205751"/>
                </a:lnTo>
                <a:lnTo>
                  <a:pt x="557530" y="207010"/>
                </a:lnTo>
                <a:lnTo>
                  <a:pt x="599642" y="207010"/>
                </a:lnTo>
                <a:lnTo>
                  <a:pt x="613243" y="194857"/>
                </a:lnTo>
                <a:lnTo>
                  <a:pt x="618744" y="173736"/>
                </a:lnTo>
                <a:lnTo>
                  <a:pt x="607433" y="145272"/>
                </a:lnTo>
                <a:lnTo>
                  <a:pt x="582549" y="129095"/>
                </a:lnTo>
                <a:lnTo>
                  <a:pt x="557664" y="115871"/>
                </a:lnTo>
                <a:lnTo>
                  <a:pt x="546354" y="96266"/>
                </a:lnTo>
                <a:lnTo>
                  <a:pt x="547770" y="88332"/>
                </a:lnTo>
                <a:lnTo>
                  <a:pt x="551783" y="82518"/>
                </a:lnTo>
                <a:lnTo>
                  <a:pt x="558034" y="78942"/>
                </a:lnTo>
                <a:lnTo>
                  <a:pt x="566166" y="77724"/>
                </a:lnTo>
                <a:lnTo>
                  <a:pt x="607374" y="77724"/>
                </a:lnTo>
                <a:lnTo>
                  <a:pt x="605254" y="76588"/>
                </a:lnTo>
                <a:lnTo>
                  <a:pt x="593185" y="72517"/>
                </a:lnTo>
                <a:lnTo>
                  <a:pt x="580687" y="69969"/>
                </a:lnTo>
                <a:lnTo>
                  <a:pt x="569214" y="69088"/>
                </a:lnTo>
                <a:close/>
              </a:path>
              <a:path w="1115059" h="275589">
                <a:moveTo>
                  <a:pt x="607374" y="77724"/>
                </a:moveTo>
                <a:lnTo>
                  <a:pt x="566166" y="77724"/>
                </a:lnTo>
                <a:lnTo>
                  <a:pt x="577659" y="81033"/>
                </a:lnTo>
                <a:lnTo>
                  <a:pt x="586867" y="90106"/>
                </a:lnTo>
                <a:lnTo>
                  <a:pt x="593598" y="103655"/>
                </a:lnTo>
                <a:lnTo>
                  <a:pt x="597662" y="120396"/>
                </a:lnTo>
                <a:lnTo>
                  <a:pt x="604520" y="121412"/>
                </a:lnTo>
                <a:lnTo>
                  <a:pt x="615442" y="82042"/>
                </a:lnTo>
                <a:lnTo>
                  <a:pt x="607374" y="77724"/>
                </a:lnTo>
                <a:close/>
              </a:path>
              <a:path w="1115059" h="275589">
                <a:moveTo>
                  <a:pt x="700278" y="69088"/>
                </a:moveTo>
                <a:lnTo>
                  <a:pt x="669115" y="74211"/>
                </a:lnTo>
                <a:lnTo>
                  <a:pt x="646620" y="88931"/>
                </a:lnTo>
                <a:lnTo>
                  <a:pt x="632983" y="112271"/>
                </a:lnTo>
                <a:lnTo>
                  <a:pt x="628396" y="143256"/>
                </a:lnTo>
                <a:lnTo>
                  <a:pt x="632237" y="171088"/>
                </a:lnTo>
                <a:lnTo>
                  <a:pt x="643890" y="192944"/>
                </a:lnTo>
                <a:lnTo>
                  <a:pt x="663543" y="207228"/>
                </a:lnTo>
                <a:lnTo>
                  <a:pt x="691388" y="212344"/>
                </a:lnTo>
                <a:lnTo>
                  <a:pt x="701301" y="211784"/>
                </a:lnTo>
                <a:lnTo>
                  <a:pt x="711263" y="209962"/>
                </a:lnTo>
                <a:lnTo>
                  <a:pt x="720748" y="206664"/>
                </a:lnTo>
                <a:lnTo>
                  <a:pt x="729234" y="201676"/>
                </a:lnTo>
                <a:lnTo>
                  <a:pt x="791464" y="201676"/>
                </a:lnTo>
                <a:lnTo>
                  <a:pt x="791464" y="196088"/>
                </a:lnTo>
                <a:lnTo>
                  <a:pt x="706882" y="196088"/>
                </a:lnTo>
                <a:lnTo>
                  <a:pt x="690959" y="190067"/>
                </a:lnTo>
                <a:lnTo>
                  <a:pt x="682180" y="175355"/>
                </a:lnTo>
                <a:lnTo>
                  <a:pt x="678449" y="156975"/>
                </a:lnTo>
                <a:lnTo>
                  <a:pt x="677672" y="139954"/>
                </a:lnTo>
                <a:lnTo>
                  <a:pt x="678203" y="123019"/>
                </a:lnTo>
                <a:lnTo>
                  <a:pt x="704850" y="80264"/>
                </a:lnTo>
                <a:lnTo>
                  <a:pt x="772922" y="80264"/>
                </a:lnTo>
                <a:lnTo>
                  <a:pt x="772922" y="76708"/>
                </a:lnTo>
                <a:lnTo>
                  <a:pt x="726948" y="76708"/>
                </a:lnTo>
                <a:lnTo>
                  <a:pt x="720637" y="73588"/>
                </a:lnTo>
                <a:lnTo>
                  <a:pt x="713994" y="71183"/>
                </a:lnTo>
                <a:lnTo>
                  <a:pt x="707159" y="69635"/>
                </a:lnTo>
                <a:lnTo>
                  <a:pt x="700278" y="69088"/>
                </a:lnTo>
                <a:close/>
              </a:path>
              <a:path w="1115059" h="275589">
                <a:moveTo>
                  <a:pt x="791464" y="201676"/>
                </a:moveTo>
                <a:lnTo>
                  <a:pt x="729234" y="201676"/>
                </a:lnTo>
                <a:lnTo>
                  <a:pt x="730184" y="206664"/>
                </a:lnTo>
                <a:lnTo>
                  <a:pt x="730250" y="207010"/>
                </a:lnTo>
                <a:lnTo>
                  <a:pt x="733806" y="212344"/>
                </a:lnTo>
                <a:lnTo>
                  <a:pt x="791464" y="204724"/>
                </a:lnTo>
                <a:lnTo>
                  <a:pt x="791464" y="201676"/>
                </a:lnTo>
                <a:close/>
              </a:path>
              <a:path w="1115059" h="275589">
                <a:moveTo>
                  <a:pt x="772922" y="104902"/>
                </a:moveTo>
                <a:lnTo>
                  <a:pt x="726694" y="104902"/>
                </a:lnTo>
                <a:lnTo>
                  <a:pt x="726636" y="123019"/>
                </a:lnTo>
                <a:lnTo>
                  <a:pt x="726529" y="156975"/>
                </a:lnTo>
                <a:lnTo>
                  <a:pt x="726440" y="185166"/>
                </a:lnTo>
                <a:lnTo>
                  <a:pt x="722122" y="192024"/>
                </a:lnTo>
                <a:lnTo>
                  <a:pt x="715010" y="196088"/>
                </a:lnTo>
                <a:lnTo>
                  <a:pt x="791464" y="196088"/>
                </a:lnTo>
                <a:lnTo>
                  <a:pt x="791464" y="195834"/>
                </a:lnTo>
                <a:lnTo>
                  <a:pt x="783637" y="194246"/>
                </a:lnTo>
                <a:lnTo>
                  <a:pt x="777811" y="189611"/>
                </a:lnTo>
                <a:lnTo>
                  <a:pt x="774176" y="182689"/>
                </a:lnTo>
                <a:lnTo>
                  <a:pt x="772922" y="174244"/>
                </a:lnTo>
                <a:lnTo>
                  <a:pt x="772922" y="104902"/>
                </a:lnTo>
                <a:close/>
              </a:path>
              <a:path w="1115059" h="275589">
                <a:moveTo>
                  <a:pt x="772922" y="80264"/>
                </a:moveTo>
                <a:lnTo>
                  <a:pt x="704850" y="80264"/>
                </a:lnTo>
                <a:lnTo>
                  <a:pt x="713045" y="82379"/>
                </a:lnTo>
                <a:lnTo>
                  <a:pt x="719931" y="87852"/>
                </a:lnTo>
                <a:lnTo>
                  <a:pt x="724673" y="95373"/>
                </a:lnTo>
                <a:lnTo>
                  <a:pt x="726378" y="103346"/>
                </a:lnTo>
                <a:lnTo>
                  <a:pt x="726440" y="106172"/>
                </a:lnTo>
                <a:lnTo>
                  <a:pt x="726694" y="104902"/>
                </a:lnTo>
                <a:lnTo>
                  <a:pt x="772922" y="104902"/>
                </a:lnTo>
                <a:lnTo>
                  <a:pt x="772922" y="80264"/>
                </a:lnTo>
                <a:close/>
              </a:path>
              <a:path w="1115059" h="275589">
                <a:moveTo>
                  <a:pt x="767334" y="0"/>
                </a:moveTo>
                <a:lnTo>
                  <a:pt x="753606" y="6707"/>
                </a:lnTo>
                <a:lnTo>
                  <a:pt x="737901" y="12128"/>
                </a:lnTo>
                <a:lnTo>
                  <a:pt x="721864" y="15930"/>
                </a:lnTo>
                <a:lnTo>
                  <a:pt x="707136" y="17780"/>
                </a:lnTo>
                <a:lnTo>
                  <a:pt x="707136" y="25400"/>
                </a:lnTo>
                <a:lnTo>
                  <a:pt x="717196" y="30424"/>
                </a:lnTo>
                <a:lnTo>
                  <a:pt x="723233" y="40259"/>
                </a:lnTo>
                <a:lnTo>
                  <a:pt x="726174" y="52189"/>
                </a:lnTo>
                <a:lnTo>
                  <a:pt x="726948" y="63500"/>
                </a:lnTo>
                <a:lnTo>
                  <a:pt x="726948" y="76708"/>
                </a:lnTo>
                <a:lnTo>
                  <a:pt x="772922" y="76708"/>
                </a:lnTo>
                <a:lnTo>
                  <a:pt x="772922" y="3810"/>
                </a:lnTo>
                <a:lnTo>
                  <a:pt x="767334" y="0"/>
                </a:lnTo>
                <a:close/>
              </a:path>
              <a:path w="1115059" h="275589">
                <a:moveTo>
                  <a:pt x="961123" y="225298"/>
                </a:moveTo>
                <a:lnTo>
                  <a:pt x="949078" y="228941"/>
                </a:lnTo>
                <a:lnTo>
                  <a:pt x="941724" y="238061"/>
                </a:lnTo>
                <a:lnTo>
                  <a:pt x="939942" y="249943"/>
                </a:lnTo>
                <a:lnTo>
                  <a:pt x="944613" y="261874"/>
                </a:lnTo>
                <a:lnTo>
                  <a:pt x="950673" y="268124"/>
                </a:lnTo>
                <a:lnTo>
                  <a:pt x="958234" y="272446"/>
                </a:lnTo>
                <a:lnTo>
                  <a:pt x="966794" y="274911"/>
                </a:lnTo>
                <a:lnTo>
                  <a:pt x="975855" y="275590"/>
                </a:lnTo>
                <a:lnTo>
                  <a:pt x="997508" y="269494"/>
                </a:lnTo>
                <a:lnTo>
                  <a:pt x="1012494" y="254635"/>
                </a:lnTo>
                <a:lnTo>
                  <a:pt x="1016606" y="247142"/>
                </a:lnTo>
                <a:lnTo>
                  <a:pt x="998207" y="247142"/>
                </a:lnTo>
                <a:lnTo>
                  <a:pt x="987912" y="244157"/>
                </a:lnTo>
                <a:lnTo>
                  <a:pt x="980427" y="236601"/>
                </a:lnTo>
                <a:lnTo>
                  <a:pt x="972649" y="228941"/>
                </a:lnTo>
                <a:lnTo>
                  <a:pt x="972842" y="228941"/>
                </a:lnTo>
                <a:lnTo>
                  <a:pt x="961123" y="225298"/>
                </a:lnTo>
                <a:close/>
              </a:path>
              <a:path w="1115059" h="275589">
                <a:moveTo>
                  <a:pt x="1023607" y="73152"/>
                </a:moveTo>
                <a:lnTo>
                  <a:pt x="936993" y="73152"/>
                </a:lnTo>
                <a:lnTo>
                  <a:pt x="936993" y="80772"/>
                </a:lnTo>
                <a:lnTo>
                  <a:pt x="946264" y="86133"/>
                </a:lnTo>
                <a:lnTo>
                  <a:pt x="953501" y="93853"/>
                </a:lnTo>
                <a:lnTo>
                  <a:pt x="958996" y="102381"/>
                </a:lnTo>
                <a:lnTo>
                  <a:pt x="963409" y="110744"/>
                </a:lnTo>
                <a:lnTo>
                  <a:pt x="1015733" y="212344"/>
                </a:lnTo>
                <a:lnTo>
                  <a:pt x="1014352" y="225103"/>
                </a:lnTo>
                <a:lnTo>
                  <a:pt x="1010589" y="236124"/>
                </a:lnTo>
                <a:lnTo>
                  <a:pt x="1005017" y="243955"/>
                </a:lnTo>
                <a:lnTo>
                  <a:pt x="998207" y="247142"/>
                </a:lnTo>
                <a:lnTo>
                  <a:pt x="1016606" y="247142"/>
                </a:lnTo>
                <a:lnTo>
                  <a:pt x="1023575" y="234442"/>
                </a:lnTo>
                <a:lnTo>
                  <a:pt x="1033513" y="212344"/>
                </a:lnTo>
                <a:lnTo>
                  <a:pt x="1054116" y="168656"/>
                </a:lnTo>
                <a:lnTo>
                  <a:pt x="1043927" y="168656"/>
                </a:lnTo>
                <a:lnTo>
                  <a:pt x="1013193" y="113538"/>
                </a:lnTo>
                <a:lnTo>
                  <a:pt x="1010677" y="105525"/>
                </a:lnTo>
                <a:lnTo>
                  <a:pt x="1010970" y="95916"/>
                </a:lnTo>
                <a:lnTo>
                  <a:pt x="1014979" y="86927"/>
                </a:lnTo>
                <a:lnTo>
                  <a:pt x="1023607" y="80772"/>
                </a:lnTo>
                <a:lnTo>
                  <a:pt x="1023607" y="73152"/>
                </a:lnTo>
                <a:close/>
              </a:path>
              <a:path w="1115059" h="275589">
                <a:moveTo>
                  <a:pt x="909968" y="79502"/>
                </a:moveTo>
                <a:lnTo>
                  <a:pt x="865378" y="79502"/>
                </a:lnTo>
                <a:lnTo>
                  <a:pt x="874577" y="83875"/>
                </a:lnTo>
                <a:lnTo>
                  <a:pt x="878966" y="94297"/>
                </a:lnTo>
                <a:lnTo>
                  <a:pt x="880308" y="106719"/>
                </a:lnTo>
                <a:lnTo>
                  <a:pt x="880363" y="118364"/>
                </a:lnTo>
                <a:lnTo>
                  <a:pt x="851574" y="122749"/>
                </a:lnTo>
                <a:lnTo>
                  <a:pt x="823976" y="133064"/>
                </a:lnTo>
                <a:lnTo>
                  <a:pt x="803425" y="150760"/>
                </a:lnTo>
                <a:lnTo>
                  <a:pt x="795782" y="177292"/>
                </a:lnTo>
                <a:lnTo>
                  <a:pt x="799595" y="193377"/>
                </a:lnTo>
                <a:lnTo>
                  <a:pt x="808958" y="204247"/>
                </a:lnTo>
                <a:lnTo>
                  <a:pt x="822463" y="210403"/>
                </a:lnTo>
                <a:lnTo>
                  <a:pt x="838708" y="212344"/>
                </a:lnTo>
                <a:lnTo>
                  <a:pt x="850284" y="211494"/>
                </a:lnTo>
                <a:lnTo>
                  <a:pt x="861409" y="208788"/>
                </a:lnTo>
                <a:lnTo>
                  <a:pt x="871533" y="203985"/>
                </a:lnTo>
                <a:lnTo>
                  <a:pt x="880110" y="196850"/>
                </a:lnTo>
                <a:lnTo>
                  <a:pt x="945134" y="196850"/>
                </a:lnTo>
                <a:lnTo>
                  <a:pt x="945134" y="195834"/>
                </a:lnTo>
                <a:lnTo>
                  <a:pt x="937307" y="194246"/>
                </a:lnTo>
                <a:lnTo>
                  <a:pt x="935152" y="192532"/>
                </a:lnTo>
                <a:lnTo>
                  <a:pt x="863091" y="192532"/>
                </a:lnTo>
                <a:lnTo>
                  <a:pt x="855344" y="190583"/>
                </a:lnTo>
                <a:lnTo>
                  <a:pt x="849693" y="185324"/>
                </a:lnTo>
                <a:lnTo>
                  <a:pt x="846232" y="177637"/>
                </a:lnTo>
                <a:lnTo>
                  <a:pt x="845090" y="168656"/>
                </a:lnTo>
                <a:lnTo>
                  <a:pt x="845058" y="168402"/>
                </a:lnTo>
                <a:lnTo>
                  <a:pt x="847967" y="153336"/>
                </a:lnTo>
                <a:lnTo>
                  <a:pt x="855757" y="141795"/>
                </a:lnTo>
                <a:lnTo>
                  <a:pt x="867025" y="133397"/>
                </a:lnTo>
                <a:lnTo>
                  <a:pt x="880363" y="127762"/>
                </a:lnTo>
                <a:lnTo>
                  <a:pt x="926591" y="127762"/>
                </a:lnTo>
                <a:lnTo>
                  <a:pt x="926527" y="110744"/>
                </a:lnTo>
                <a:lnTo>
                  <a:pt x="921238" y="90019"/>
                </a:lnTo>
                <a:lnTo>
                  <a:pt x="909968" y="79502"/>
                </a:lnTo>
                <a:close/>
              </a:path>
              <a:path w="1115059" h="275589">
                <a:moveTo>
                  <a:pt x="945134" y="196850"/>
                </a:moveTo>
                <a:lnTo>
                  <a:pt x="880110" y="196850"/>
                </a:lnTo>
                <a:lnTo>
                  <a:pt x="880110" y="207010"/>
                </a:lnTo>
                <a:lnTo>
                  <a:pt x="883666" y="212344"/>
                </a:lnTo>
                <a:lnTo>
                  <a:pt x="945134" y="204724"/>
                </a:lnTo>
                <a:lnTo>
                  <a:pt x="945134" y="196850"/>
                </a:lnTo>
                <a:close/>
              </a:path>
              <a:path w="1115059" h="275589">
                <a:moveTo>
                  <a:pt x="926591" y="127762"/>
                </a:moveTo>
                <a:lnTo>
                  <a:pt x="880363" y="127762"/>
                </a:lnTo>
                <a:lnTo>
                  <a:pt x="880263" y="150760"/>
                </a:lnTo>
                <a:lnTo>
                  <a:pt x="880167" y="168402"/>
                </a:lnTo>
                <a:lnTo>
                  <a:pt x="880110" y="185928"/>
                </a:lnTo>
                <a:lnTo>
                  <a:pt x="875538" y="190246"/>
                </a:lnTo>
                <a:lnTo>
                  <a:pt x="869950" y="192532"/>
                </a:lnTo>
                <a:lnTo>
                  <a:pt x="935152" y="192532"/>
                </a:lnTo>
                <a:lnTo>
                  <a:pt x="931481" y="189611"/>
                </a:lnTo>
                <a:lnTo>
                  <a:pt x="927846" y="182689"/>
                </a:lnTo>
                <a:lnTo>
                  <a:pt x="926591" y="174244"/>
                </a:lnTo>
                <a:lnTo>
                  <a:pt x="926591" y="127762"/>
                </a:lnTo>
                <a:close/>
              </a:path>
              <a:path w="1115059" h="275589">
                <a:moveTo>
                  <a:pt x="1114793" y="73152"/>
                </a:moveTo>
                <a:lnTo>
                  <a:pt x="1053325" y="73152"/>
                </a:lnTo>
                <a:lnTo>
                  <a:pt x="1053325" y="80772"/>
                </a:lnTo>
                <a:lnTo>
                  <a:pt x="1061917" y="86431"/>
                </a:lnTo>
                <a:lnTo>
                  <a:pt x="1067200" y="95567"/>
                </a:lnTo>
                <a:lnTo>
                  <a:pt x="1068716" y="106719"/>
                </a:lnTo>
                <a:lnTo>
                  <a:pt x="1066025" y="118364"/>
                </a:lnTo>
                <a:lnTo>
                  <a:pt x="1044038" y="168402"/>
                </a:lnTo>
                <a:lnTo>
                  <a:pt x="1043927" y="168656"/>
                </a:lnTo>
                <a:lnTo>
                  <a:pt x="1054116" y="168656"/>
                </a:lnTo>
                <a:lnTo>
                  <a:pt x="1075677" y="122936"/>
                </a:lnTo>
                <a:lnTo>
                  <a:pt x="1104359" y="85002"/>
                </a:lnTo>
                <a:lnTo>
                  <a:pt x="1114793" y="80772"/>
                </a:lnTo>
                <a:lnTo>
                  <a:pt x="1114793" y="73152"/>
                </a:lnTo>
                <a:close/>
              </a:path>
              <a:path w="1115059" h="275589">
                <a:moveTo>
                  <a:pt x="867410" y="69088"/>
                </a:moveTo>
                <a:lnTo>
                  <a:pt x="848074" y="70286"/>
                </a:lnTo>
                <a:lnTo>
                  <a:pt x="827024" y="75057"/>
                </a:lnTo>
                <a:lnTo>
                  <a:pt x="809974" y="85161"/>
                </a:lnTo>
                <a:lnTo>
                  <a:pt x="802644" y="102381"/>
                </a:lnTo>
                <a:lnTo>
                  <a:pt x="804195" y="109759"/>
                </a:lnTo>
                <a:lnTo>
                  <a:pt x="808608" y="115633"/>
                </a:lnTo>
                <a:lnTo>
                  <a:pt x="814927" y="119507"/>
                </a:lnTo>
                <a:lnTo>
                  <a:pt x="822197" y="120904"/>
                </a:lnTo>
                <a:lnTo>
                  <a:pt x="837981" y="114434"/>
                </a:lnTo>
                <a:lnTo>
                  <a:pt x="846550" y="100203"/>
                </a:lnTo>
                <a:lnTo>
                  <a:pt x="853655" y="86133"/>
                </a:lnTo>
                <a:lnTo>
                  <a:pt x="853737" y="85971"/>
                </a:lnTo>
                <a:lnTo>
                  <a:pt x="865378" y="79502"/>
                </a:lnTo>
                <a:lnTo>
                  <a:pt x="909968" y="79502"/>
                </a:lnTo>
                <a:lnTo>
                  <a:pt x="907383" y="77089"/>
                </a:lnTo>
                <a:lnTo>
                  <a:pt x="888337" y="70635"/>
                </a:lnTo>
                <a:lnTo>
                  <a:pt x="867410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717166" y="2451100"/>
            <a:ext cx="1550670" cy="275590"/>
          </a:xfrm>
          <a:custGeom>
            <a:avLst/>
            <a:gdLst/>
            <a:ahLst/>
            <a:cxnLst/>
            <a:rect l="l" t="t" r="r" b="b"/>
            <a:pathLst>
              <a:path w="1550670" h="275589">
                <a:moveTo>
                  <a:pt x="366522" y="69087"/>
                </a:moveTo>
                <a:lnTo>
                  <a:pt x="335244" y="73949"/>
                </a:lnTo>
                <a:lnTo>
                  <a:pt x="311753" y="88169"/>
                </a:lnTo>
                <a:lnTo>
                  <a:pt x="296977" y="111200"/>
                </a:lnTo>
                <a:lnTo>
                  <a:pt x="291846" y="142493"/>
                </a:lnTo>
                <a:lnTo>
                  <a:pt x="296743" y="171985"/>
                </a:lnTo>
                <a:lnTo>
                  <a:pt x="310832" y="194024"/>
                </a:lnTo>
                <a:lnTo>
                  <a:pt x="333208" y="207823"/>
                </a:lnTo>
                <a:lnTo>
                  <a:pt x="362966" y="212597"/>
                </a:lnTo>
                <a:lnTo>
                  <a:pt x="381047" y="210593"/>
                </a:lnTo>
                <a:lnTo>
                  <a:pt x="398462" y="204565"/>
                </a:lnTo>
                <a:lnTo>
                  <a:pt x="413686" y="194488"/>
                </a:lnTo>
                <a:lnTo>
                  <a:pt x="419617" y="187197"/>
                </a:lnTo>
                <a:lnTo>
                  <a:pt x="385064" y="187197"/>
                </a:lnTo>
                <a:lnTo>
                  <a:pt x="366830" y="184118"/>
                </a:lnTo>
                <a:lnTo>
                  <a:pt x="366301" y="184118"/>
                </a:lnTo>
                <a:lnTo>
                  <a:pt x="352996" y="175132"/>
                </a:lnTo>
                <a:lnTo>
                  <a:pt x="344916" y="161694"/>
                </a:lnTo>
                <a:lnTo>
                  <a:pt x="341122" y="144779"/>
                </a:lnTo>
                <a:lnTo>
                  <a:pt x="427990" y="136397"/>
                </a:lnTo>
                <a:lnTo>
                  <a:pt x="427990" y="135635"/>
                </a:lnTo>
                <a:lnTo>
                  <a:pt x="340614" y="135635"/>
                </a:lnTo>
                <a:lnTo>
                  <a:pt x="340661" y="132079"/>
                </a:lnTo>
                <a:lnTo>
                  <a:pt x="341189" y="117875"/>
                </a:lnTo>
                <a:lnTo>
                  <a:pt x="344265" y="100425"/>
                </a:lnTo>
                <a:lnTo>
                  <a:pt x="351865" y="86165"/>
                </a:lnTo>
                <a:lnTo>
                  <a:pt x="366014" y="80263"/>
                </a:lnTo>
                <a:lnTo>
                  <a:pt x="402374" y="80263"/>
                </a:lnTo>
                <a:lnTo>
                  <a:pt x="392521" y="73679"/>
                </a:lnTo>
                <a:lnTo>
                  <a:pt x="366522" y="69087"/>
                </a:lnTo>
                <a:close/>
              </a:path>
              <a:path w="1550670" h="275589">
                <a:moveTo>
                  <a:pt x="93218" y="17779"/>
                </a:moveTo>
                <a:lnTo>
                  <a:pt x="0" y="17779"/>
                </a:lnTo>
                <a:lnTo>
                  <a:pt x="0" y="25399"/>
                </a:lnTo>
                <a:lnTo>
                  <a:pt x="9413" y="30797"/>
                </a:lnTo>
                <a:lnTo>
                  <a:pt x="16827" y="38480"/>
                </a:lnTo>
                <a:lnTo>
                  <a:pt x="22431" y="47116"/>
                </a:lnTo>
                <a:lnTo>
                  <a:pt x="26416" y="55371"/>
                </a:lnTo>
                <a:lnTo>
                  <a:pt x="91694" y="212343"/>
                </a:lnTo>
                <a:lnTo>
                  <a:pt x="109473" y="212343"/>
                </a:lnTo>
                <a:lnTo>
                  <a:pt x="131022" y="156717"/>
                </a:lnTo>
                <a:lnTo>
                  <a:pt x="120142" y="156717"/>
                </a:lnTo>
                <a:lnTo>
                  <a:pt x="78740" y="58165"/>
                </a:lnTo>
                <a:lnTo>
                  <a:pt x="77407" y="50228"/>
                </a:lnTo>
                <a:lnTo>
                  <a:pt x="77910" y="47116"/>
                </a:lnTo>
                <a:lnTo>
                  <a:pt x="78988" y="40766"/>
                </a:lnTo>
                <a:lnTo>
                  <a:pt x="79025" y="40544"/>
                </a:lnTo>
                <a:lnTo>
                  <a:pt x="84133" y="31555"/>
                </a:lnTo>
                <a:lnTo>
                  <a:pt x="93218" y="25399"/>
                </a:lnTo>
                <a:lnTo>
                  <a:pt x="93218" y="17779"/>
                </a:lnTo>
                <a:close/>
              </a:path>
              <a:path w="1550670" h="275589">
                <a:moveTo>
                  <a:pt x="204617" y="99631"/>
                </a:moveTo>
                <a:lnTo>
                  <a:pt x="153188" y="99631"/>
                </a:lnTo>
                <a:lnTo>
                  <a:pt x="200152" y="212343"/>
                </a:lnTo>
                <a:lnTo>
                  <a:pt x="217932" y="212343"/>
                </a:lnTo>
                <a:lnTo>
                  <a:pt x="239499" y="156717"/>
                </a:lnTo>
                <a:lnTo>
                  <a:pt x="228600" y="156717"/>
                </a:lnTo>
                <a:lnTo>
                  <a:pt x="204617" y="99631"/>
                </a:lnTo>
                <a:close/>
              </a:path>
              <a:path w="1550670" h="275589">
                <a:moveTo>
                  <a:pt x="421894" y="173989"/>
                </a:moveTo>
                <a:lnTo>
                  <a:pt x="413924" y="180018"/>
                </a:lnTo>
                <a:lnTo>
                  <a:pt x="404812" y="184118"/>
                </a:lnTo>
                <a:lnTo>
                  <a:pt x="395033" y="186455"/>
                </a:lnTo>
                <a:lnTo>
                  <a:pt x="385064" y="187197"/>
                </a:lnTo>
                <a:lnTo>
                  <a:pt x="419617" y="187197"/>
                </a:lnTo>
                <a:lnTo>
                  <a:pt x="425195" y="180339"/>
                </a:lnTo>
                <a:lnTo>
                  <a:pt x="421894" y="173989"/>
                </a:lnTo>
                <a:close/>
              </a:path>
              <a:path w="1550670" h="275589">
                <a:moveTo>
                  <a:pt x="202184" y="17779"/>
                </a:moveTo>
                <a:lnTo>
                  <a:pt x="108457" y="17779"/>
                </a:lnTo>
                <a:lnTo>
                  <a:pt x="108457" y="25399"/>
                </a:lnTo>
                <a:lnTo>
                  <a:pt x="117871" y="30797"/>
                </a:lnTo>
                <a:lnTo>
                  <a:pt x="125285" y="38480"/>
                </a:lnTo>
                <a:lnTo>
                  <a:pt x="130889" y="47116"/>
                </a:lnTo>
                <a:lnTo>
                  <a:pt x="134874" y="55371"/>
                </a:lnTo>
                <a:lnTo>
                  <a:pt x="147320" y="85343"/>
                </a:lnTo>
                <a:lnTo>
                  <a:pt x="120142" y="156717"/>
                </a:lnTo>
                <a:lnTo>
                  <a:pt x="131022" y="156717"/>
                </a:lnTo>
                <a:lnTo>
                  <a:pt x="153137" y="99631"/>
                </a:lnTo>
                <a:lnTo>
                  <a:pt x="204617" y="99631"/>
                </a:lnTo>
                <a:lnTo>
                  <a:pt x="187198" y="58165"/>
                </a:lnTo>
                <a:lnTo>
                  <a:pt x="185844" y="50228"/>
                </a:lnTo>
                <a:lnTo>
                  <a:pt x="187420" y="40766"/>
                </a:lnTo>
                <a:lnTo>
                  <a:pt x="192377" y="31876"/>
                </a:lnTo>
                <a:lnTo>
                  <a:pt x="201168" y="25653"/>
                </a:lnTo>
                <a:lnTo>
                  <a:pt x="201422" y="25399"/>
                </a:lnTo>
                <a:lnTo>
                  <a:pt x="202184" y="25399"/>
                </a:lnTo>
                <a:lnTo>
                  <a:pt x="202184" y="17779"/>
                </a:lnTo>
                <a:close/>
              </a:path>
              <a:path w="1550670" h="275589">
                <a:moveTo>
                  <a:pt x="310642" y="17779"/>
                </a:moveTo>
                <a:lnTo>
                  <a:pt x="247142" y="17779"/>
                </a:lnTo>
                <a:lnTo>
                  <a:pt x="247142" y="25399"/>
                </a:lnTo>
                <a:lnTo>
                  <a:pt x="256305" y="31130"/>
                </a:lnTo>
                <a:lnTo>
                  <a:pt x="262921" y="40385"/>
                </a:lnTo>
                <a:lnTo>
                  <a:pt x="265606" y="50228"/>
                </a:lnTo>
                <a:lnTo>
                  <a:pt x="265951" y="51653"/>
                </a:lnTo>
                <a:lnTo>
                  <a:pt x="264414" y="62991"/>
                </a:lnTo>
                <a:lnTo>
                  <a:pt x="228600" y="156717"/>
                </a:lnTo>
                <a:lnTo>
                  <a:pt x="239499" y="156717"/>
                </a:lnTo>
                <a:lnTo>
                  <a:pt x="274066" y="67563"/>
                </a:lnTo>
                <a:lnTo>
                  <a:pt x="300283" y="29737"/>
                </a:lnTo>
                <a:lnTo>
                  <a:pt x="310642" y="25399"/>
                </a:lnTo>
                <a:lnTo>
                  <a:pt x="310642" y="17779"/>
                </a:lnTo>
                <a:close/>
              </a:path>
              <a:path w="1550670" h="275589">
                <a:moveTo>
                  <a:pt x="402374" y="80263"/>
                </a:moveTo>
                <a:lnTo>
                  <a:pt x="366014" y="80263"/>
                </a:lnTo>
                <a:lnTo>
                  <a:pt x="376705" y="86018"/>
                </a:lnTo>
                <a:lnTo>
                  <a:pt x="382397" y="99631"/>
                </a:lnTo>
                <a:lnTo>
                  <a:pt x="384659" y="115625"/>
                </a:lnTo>
                <a:lnTo>
                  <a:pt x="385064" y="128523"/>
                </a:lnTo>
                <a:lnTo>
                  <a:pt x="340614" y="135635"/>
                </a:lnTo>
                <a:lnTo>
                  <a:pt x="427990" y="135635"/>
                </a:lnTo>
                <a:lnTo>
                  <a:pt x="427990" y="132079"/>
                </a:lnTo>
                <a:lnTo>
                  <a:pt x="423850" y="106485"/>
                </a:lnTo>
                <a:lnTo>
                  <a:pt x="411829" y="86582"/>
                </a:lnTo>
                <a:lnTo>
                  <a:pt x="402374" y="80263"/>
                </a:lnTo>
                <a:close/>
              </a:path>
              <a:path w="1550670" h="275589">
                <a:moveTo>
                  <a:pt x="510794" y="69087"/>
                </a:moveTo>
                <a:lnTo>
                  <a:pt x="479631" y="74211"/>
                </a:lnTo>
                <a:lnTo>
                  <a:pt x="457136" y="88931"/>
                </a:lnTo>
                <a:lnTo>
                  <a:pt x="443499" y="112271"/>
                </a:lnTo>
                <a:lnTo>
                  <a:pt x="438912" y="143255"/>
                </a:lnTo>
                <a:lnTo>
                  <a:pt x="442753" y="171088"/>
                </a:lnTo>
                <a:lnTo>
                  <a:pt x="454406" y="192944"/>
                </a:lnTo>
                <a:lnTo>
                  <a:pt x="474059" y="207228"/>
                </a:lnTo>
                <a:lnTo>
                  <a:pt x="501904" y="212343"/>
                </a:lnTo>
                <a:lnTo>
                  <a:pt x="511817" y="211784"/>
                </a:lnTo>
                <a:lnTo>
                  <a:pt x="521779" y="209962"/>
                </a:lnTo>
                <a:lnTo>
                  <a:pt x="531264" y="206664"/>
                </a:lnTo>
                <a:lnTo>
                  <a:pt x="539750" y="201675"/>
                </a:lnTo>
                <a:lnTo>
                  <a:pt x="601980" y="201675"/>
                </a:lnTo>
                <a:lnTo>
                  <a:pt x="601980" y="196087"/>
                </a:lnTo>
                <a:lnTo>
                  <a:pt x="517398" y="196087"/>
                </a:lnTo>
                <a:lnTo>
                  <a:pt x="501475" y="190067"/>
                </a:lnTo>
                <a:lnTo>
                  <a:pt x="492696" y="175355"/>
                </a:lnTo>
                <a:lnTo>
                  <a:pt x="488965" y="156975"/>
                </a:lnTo>
                <a:lnTo>
                  <a:pt x="488188" y="139953"/>
                </a:lnTo>
                <a:lnTo>
                  <a:pt x="488719" y="123019"/>
                </a:lnTo>
                <a:lnTo>
                  <a:pt x="491825" y="103631"/>
                </a:lnTo>
                <a:lnTo>
                  <a:pt x="491870" y="103346"/>
                </a:lnTo>
                <a:lnTo>
                  <a:pt x="499975" y="87054"/>
                </a:lnTo>
                <a:lnTo>
                  <a:pt x="515366" y="80263"/>
                </a:lnTo>
                <a:lnTo>
                  <a:pt x="583438" y="80263"/>
                </a:lnTo>
                <a:lnTo>
                  <a:pt x="583438" y="76707"/>
                </a:lnTo>
                <a:lnTo>
                  <a:pt x="537464" y="76707"/>
                </a:lnTo>
                <a:lnTo>
                  <a:pt x="531153" y="73588"/>
                </a:lnTo>
                <a:lnTo>
                  <a:pt x="524510" y="71183"/>
                </a:lnTo>
                <a:lnTo>
                  <a:pt x="517675" y="69635"/>
                </a:lnTo>
                <a:lnTo>
                  <a:pt x="510794" y="69087"/>
                </a:lnTo>
                <a:close/>
              </a:path>
              <a:path w="1550670" h="275589">
                <a:moveTo>
                  <a:pt x="601980" y="201675"/>
                </a:moveTo>
                <a:lnTo>
                  <a:pt x="539750" y="201675"/>
                </a:lnTo>
                <a:lnTo>
                  <a:pt x="540700" y="206664"/>
                </a:lnTo>
                <a:lnTo>
                  <a:pt x="540766" y="207009"/>
                </a:lnTo>
                <a:lnTo>
                  <a:pt x="544322" y="212343"/>
                </a:lnTo>
                <a:lnTo>
                  <a:pt x="601980" y="204723"/>
                </a:lnTo>
                <a:lnTo>
                  <a:pt x="601980" y="201675"/>
                </a:lnTo>
                <a:close/>
              </a:path>
              <a:path w="1550670" h="275589">
                <a:moveTo>
                  <a:pt x="583438" y="104901"/>
                </a:moveTo>
                <a:lnTo>
                  <a:pt x="537210" y="104901"/>
                </a:lnTo>
                <a:lnTo>
                  <a:pt x="537152" y="123019"/>
                </a:lnTo>
                <a:lnTo>
                  <a:pt x="537045" y="156975"/>
                </a:lnTo>
                <a:lnTo>
                  <a:pt x="536956" y="185165"/>
                </a:lnTo>
                <a:lnTo>
                  <a:pt x="532638" y="192023"/>
                </a:lnTo>
                <a:lnTo>
                  <a:pt x="525526" y="196087"/>
                </a:lnTo>
                <a:lnTo>
                  <a:pt x="601980" y="196087"/>
                </a:lnTo>
                <a:lnTo>
                  <a:pt x="601980" y="195833"/>
                </a:lnTo>
                <a:lnTo>
                  <a:pt x="594153" y="194246"/>
                </a:lnTo>
                <a:lnTo>
                  <a:pt x="588327" y="189610"/>
                </a:lnTo>
                <a:lnTo>
                  <a:pt x="584692" y="182689"/>
                </a:lnTo>
                <a:lnTo>
                  <a:pt x="583438" y="174243"/>
                </a:lnTo>
                <a:lnTo>
                  <a:pt x="583438" y="104901"/>
                </a:lnTo>
                <a:close/>
              </a:path>
              <a:path w="1550670" h="275589">
                <a:moveTo>
                  <a:pt x="583438" y="80263"/>
                </a:moveTo>
                <a:lnTo>
                  <a:pt x="515366" y="80263"/>
                </a:lnTo>
                <a:lnTo>
                  <a:pt x="523561" y="82379"/>
                </a:lnTo>
                <a:lnTo>
                  <a:pt x="530447" y="87852"/>
                </a:lnTo>
                <a:lnTo>
                  <a:pt x="535189" y="95373"/>
                </a:lnTo>
                <a:lnTo>
                  <a:pt x="536894" y="103346"/>
                </a:lnTo>
                <a:lnTo>
                  <a:pt x="536956" y="106171"/>
                </a:lnTo>
                <a:lnTo>
                  <a:pt x="537210" y="104901"/>
                </a:lnTo>
                <a:lnTo>
                  <a:pt x="583438" y="104901"/>
                </a:lnTo>
                <a:lnTo>
                  <a:pt x="583438" y="80263"/>
                </a:lnTo>
                <a:close/>
              </a:path>
              <a:path w="1550670" h="275589">
                <a:moveTo>
                  <a:pt x="577850" y="0"/>
                </a:moveTo>
                <a:lnTo>
                  <a:pt x="564122" y="6707"/>
                </a:lnTo>
                <a:lnTo>
                  <a:pt x="548417" y="12128"/>
                </a:lnTo>
                <a:lnTo>
                  <a:pt x="532380" y="15930"/>
                </a:lnTo>
                <a:lnTo>
                  <a:pt x="517652" y="17779"/>
                </a:lnTo>
                <a:lnTo>
                  <a:pt x="517652" y="25399"/>
                </a:lnTo>
                <a:lnTo>
                  <a:pt x="527712" y="30424"/>
                </a:lnTo>
                <a:lnTo>
                  <a:pt x="533749" y="40258"/>
                </a:lnTo>
                <a:lnTo>
                  <a:pt x="536690" y="52189"/>
                </a:lnTo>
                <a:lnTo>
                  <a:pt x="537464" y="63499"/>
                </a:lnTo>
                <a:lnTo>
                  <a:pt x="537464" y="76707"/>
                </a:lnTo>
                <a:lnTo>
                  <a:pt x="583438" y="76707"/>
                </a:lnTo>
                <a:lnTo>
                  <a:pt x="583438" y="3809"/>
                </a:lnTo>
                <a:lnTo>
                  <a:pt x="577850" y="0"/>
                </a:lnTo>
                <a:close/>
              </a:path>
              <a:path w="1550670" h="275589">
                <a:moveTo>
                  <a:pt x="663956" y="69341"/>
                </a:moveTo>
                <a:lnTo>
                  <a:pt x="650791" y="75763"/>
                </a:lnTo>
                <a:lnTo>
                  <a:pt x="635222" y="81089"/>
                </a:lnTo>
                <a:lnTo>
                  <a:pt x="618843" y="84986"/>
                </a:lnTo>
                <a:lnTo>
                  <a:pt x="603250" y="87121"/>
                </a:lnTo>
                <a:lnTo>
                  <a:pt x="603250" y="94741"/>
                </a:lnTo>
                <a:lnTo>
                  <a:pt x="613096" y="98532"/>
                </a:lnTo>
                <a:lnTo>
                  <a:pt x="619156" y="105822"/>
                </a:lnTo>
                <a:lnTo>
                  <a:pt x="622216" y="115637"/>
                </a:lnTo>
                <a:lnTo>
                  <a:pt x="623062" y="126999"/>
                </a:lnTo>
                <a:lnTo>
                  <a:pt x="623062" y="174751"/>
                </a:lnTo>
                <a:lnTo>
                  <a:pt x="621735" y="183149"/>
                </a:lnTo>
                <a:lnTo>
                  <a:pt x="617838" y="191452"/>
                </a:lnTo>
                <a:lnTo>
                  <a:pt x="611550" y="198897"/>
                </a:lnTo>
                <a:lnTo>
                  <a:pt x="603250" y="204723"/>
                </a:lnTo>
                <a:lnTo>
                  <a:pt x="603250" y="212343"/>
                </a:lnTo>
                <a:lnTo>
                  <a:pt x="688594" y="212343"/>
                </a:lnTo>
                <a:lnTo>
                  <a:pt x="688594" y="204723"/>
                </a:lnTo>
                <a:lnTo>
                  <a:pt x="680327" y="198897"/>
                </a:lnTo>
                <a:lnTo>
                  <a:pt x="674274" y="191452"/>
                </a:lnTo>
                <a:lnTo>
                  <a:pt x="670556" y="183149"/>
                </a:lnTo>
                <a:lnTo>
                  <a:pt x="669290" y="174751"/>
                </a:lnTo>
                <a:lnTo>
                  <a:pt x="669447" y="126999"/>
                </a:lnTo>
                <a:lnTo>
                  <a:pt x="669544" y="97535"/>
                </a:lnTo>
                <a:lnTo>
                  <a:pt x="676910" y="90677"/>
                </a:lnTo>
                <a:lnTo>
                  <a:pt x="681228" y="87883"/>
                </a:lnTo>
                <a:lnTo>
                  <a:pt x="756565" y="87883"/>
                </a:lnTo>
                <a:lnTo>
                  <a:pt x="754384" y="85343"/>
                </a:lnTo>
                <a:lnTo>
                  <a:pt x="669544" y="85343"/>
                </a:lnTo>
                <a:lnTo>
                  <a:pt x="669544" y="73151"/>
                </a:lnTo>
                <a:lnTo>
                  <a:pt x="663956" y="69341"/>
                </a:lnTo>
                <a:close/>
              </a:path>
              <a:path w="1550670" h="275589">
                <a:moveTo>
                  <a:pt x="756565" y="87883"/>
                </a:moveTo>
                <a:lnTo>
                  <a:pt x="691642" y="87883"/>
                </a:lnTo>
                <a:lnTo>
                  <a:pt x="703901" y="90380"/>
                </a:lnTo>
                <a:lnTo>
                  <a:pt x="711803" y="97186"/>
                </a:lnTo>
                <a:lnTo>
                  <a:pt x="716037" y="107279"/>
                </a:lnTo>
                <a:lnTo>
                  <a:pt x="717296" y="119633"/>
                </a:lnTo>
                <a:lnTo>
                  <a:pt x="717296" y="174751"/>
                </a:lnTo>
                <a:lnTo>
                  <a:pt x="715736" y="184007"/>
                </a:lnTo>
                <a:lnTo>
                  <a:pt x="711485" y="192404"/>
                </a:lnTo>
                <a:lnTo>
                  <a:pt x="705187" y="199469"/>
                </a:lnTo>
                <a:lnTo>
                  <a:pt x="697484" y="204723"/>
                </a:lnTo>
                <a:lnTo>
                  <a:pt x="697484" y="212343"/>
                </a:lnTo>
                <a:lnTo>
                  <a:pt x="782828" y="212343"/>
                </a:lnTo>
                <a:lnTo>
                  <a:pt x="782828" y="204723"/>
                </a:lnTo>
                <a:lnTo>
                  <a:pt x="775255" y="199469"/>
                </a:lnTo>
                <a:lnTo>
                  <a:pt x="774743" y="198897"/>
                </a:lnTo>
                <a:lnTo>
                  <a:pt x="763524" y="174751"/>
                </a:lnTo>
                <a:lnTo>
                  <a:pt x="763524" y="109727"/>
                </a:lnTo>
                <a:lnTo>
                  <a:pt x="759471" y="91269"/>
                </a:lnTo>
                <a:lnTo>
                  <a:pt x="756565" y="87883"/>
                </a:lnTo>
                <a:close/>
              </a:path>
              <a:path w="1550670" h="275589">
                <a:moveTo>
                  <a:pt x="714502" y="69087"/>
                </a:moveTo>
                <a:lnTo>
                  <a:pt x="702512" y="70092"/>
                </a:lnTo>
                <a:lnTo>
                  <a:pt x="690524" y="73151"/>
                </a:lnTo>
                <a:lnTo>
                  <a:pt x="679390" y="78196"/>
                </a:lnTo>
                <a:lnTo>
                  <a:pt x="669544" y="85343"/>
                </a:lnTo>
                <a:lnTo>
                  <a:pt x="754384" y="85343"/>
                </a:lnTo>
                <a:lnTo>
                  <a:pt x="748633" y="78644"/>
                </a:lnTo>
                <a:lnTo>
                  <a:pt x="732984" y="71401"/>
                </a:lnTo>
                <a:lnTo>
                  <a:pt x="714502" y="69087"/>
                </a:lnTo>
                <a:close/>
              </a:path>
              <a:path w="1550670" h="275589">
                <a:moveTo>
                  <a:pt x="867397" y="69087"/>
                </a:moveTo>
                <a:lnTo>
                  <a:pt x="836119" y="73949"/>
                </a:lnTo>
                <a:lnTo>
                  <a:pt x="812628" y="88169"/>
                </a:lnTo>
                <a:lnTo>
                  <a:pt x="797852" y="111200"/>
                </a:lnTo>
                <a:lnTo>
                  <a:pt x="792721" y="142493"/>
                </a:lnTo>
                <a:lnTo>
                  <a:pt x="797618" y="171985"/>
                </a:lnTo>
                <a:lnTo>
                  <a:pt x="811707" y="194024"/>
                </a:lnTo>
                <a:lnTo>
                  <a:pt x="834083" y="207823"/>
                </a:lnTo>
                <a:lnTo>
                  <a:pt x="863841" y="212597"/>
                </a:lnTo>
                <a:lnTo>
                  <a:pt x="881922" y="210593"/>
                </a:lnTo>
                <a:lnTo>
                  <a:pt x="899337" y="204565"/>
                </a:lnTo>
                <a:lnTo>
                  <a:pt x="914561" y="194488"/>
                </a:lnTo>
                <a:lnTo>
                  <a:pt x="920492" y="187197"/>
                </a:lnTo>
                <a:lnTo>
                  <a:pt x="885939" y="187197"/>
                </a:lnTo>
                <a:lnTo>
                  <a:pt x="867705" y="184118"/>
                </a:lnTo>
                <a:lnTo>
                  <a:pt x="867176" y="184118"/>
                </a:lnTo>
                <a:lnTo>
                  <a:pt x="853871" y="175132"/>
                </a:lnTo>
                <a:lnTo>
                  <a:pt x="845791" y="161694"/>
                </a:lnTo>
                <a:lnTo>
                  <a:pt x="841997" y="144779"/>
                </a:lnTo>
                <a:lnTo>
                  <a:pt x="928865" y="136397"/>
                </a:lnTo>
                <a:lnTo>
                  <a:pt x="928865" y="135635"/>
                </a:lnTo>
                <a:lnTo>
                  <a:pt x="841489" y="135635"/>
                </a:lnTo>
                <a:lnTo>
                  <a:pt x="841536" y="132079"/>
                </a:lnTo>
                <a:lnTo>
                  <a:pt x="842064" y="117875"/>
                </a:lnTo>
                <a:lnTo>
                  <a:pt x="845140" y="100425"/>
                </a:lnTo>
                <a:lnTo>
                  <a:pt x="852740" y="86165"/>
                </a:lnTo>
                <a:lnTo>
                  <a:pt x="866889" y="80263"/>
                </a:lnTo>
                <a:lnTo>
                  <a:pt x="903249" y="80263"/>
                </a:lnTo>
                <a:lnTo>
                  <a:pt x="893396" y="73679"/>
                </a:lnTo>
                <a:lnTo>
                  <a:pt x="867397" y="69087"/>
                </a:lnTo>
                <a:close/>
              </a:path>
              <a:path w="1550670" h="275589">
                <a:moveTo>
                  <a:pt x="922769" y="173989"/>
                </a:moveTo>
                <a:lnTo>
                  <a:pt x="914800" y="180018"/>
                </a:lnTo>
                <a:lnTo>
                  <a:pt x="905687" y="184118"/>
                </a:lnTo>
                <a:lnTo>
                  <a:pt x="895908" y="186455"/>
                </a:lnTo>
                <a:lnTo>
                  <a:pt x="885939" y="187197"/>
                </a:lnTo>
                <a:lnTo>
                  <a:pt x="920492" y="187197"/>
                </a:lnTo>
                <a:lnTo>
                  <a:pt x="926071" y="180339"/>
                </a:lnTo>
                <a:lnTo>
                  <a:pt x="922769" y="173989"/>
                </a:lnTo>
                <a:close/>
              </a:path>
              <a:path w="1550670" h="275589">
                <a:moveTo>
                  <a:pt x="903249" y="80263"/>
                </a:moveTo>
                <a:lnTo>
                  <a:pt x="866889" y="80263"/>
                </a:lnTo>
                <a:lnTo>
                  <a:pt x="877581" y="86018"/>
                </a:lnTo>
                <a:lnTo>
                  <a:pt x="883272" y="99631"/>
                </a:lnTo>
                <a:lnTo>
                  <a:pt x="885534" y="115625"/>
                </a:lnTo>
                <a:lnTo>
                  <a:pt x="885939" y="128523"/>
                </a:lnTo>
                <a:lnTo>
                  <a:pt x="841489" y="135635"/>
                </a:lnTo>
                <a:lnTo>
                  <a:pt x="928865" y="135635"/>
                </a:lnTo>
                <a:lnTo>
                  <a:pt x="928865" y="132079"/>
                </a:lnTo>
                <a:lnTo>
                  <a:pt x="924725" y="106485"/>
                </a:lnTo>
                <a:lnTo>
                  <a:pt x="912704" y="86582"/>
                </a:lnTo>
                <a:lnTo>
                  <a:pt x="903249" y="80263"/>
                </a:lnTo>
                <a:close/>
              </a:path>
              <a:path w="1550670" h="275589">
                <a:moveTo>
                  <a:pt x="946137" y="163321"/>
                </a:moveTo>
                <a:lnTo>
                  <a:pt x="938517" y="201421"/>
                </a:lnTo>
                <a:lnTo>
                  <a:pt x="978343" y="214852"/>
                </a:lnTo>
                <a:lnTo>
                  <a:pt x="992873" y="215645"/>
                </a:lnTo>
                <a:lnTo>
                  <a:pt x="1014947" y="213955"/>
                </a:lnTo>
                <a:lnTo>
                  <a:pt x="1034783" y="207644"/>
                </a:lnTo>
                <a:lnTo>
                  <a:pt x="1035493" y="207009"/>
                </a:lnTo>
                <a:lnTo>
                  <a:pt x="993381" y="207009"/>
                </a:lnTo>
                <a:lnTo>
                  <a:pt x="976573" y="203303"/>
                </a:lnTo>
                <a:lnTo>
                  <a:pt x="964457" y="193547"/>
                </a:lnTo>
                <a:lnTo>
                  <a:pt x="956769" y="179792"/>
                </a:lnTo>
                <a:lnTo>
                  <a:pt x="953249" y="164083"/>
                </a:lnTo>
                <a:lnTo>
                  <a:pt x="946137" y="163321"/>
                </a:lnTo>
                <a:close/>
              </a:path>
              <a:path w="1550670" h="275589">
                <a:moveTo>
                  <a:pt x="1005065" y="69087"/>
                </a:moveTo>
                <a:lnTo>
                  <a:pt x="982137" y="71020"/>
                </a:lnTo>
                <a:lnTo>
                  <a:pt x="961663" y="77882"/>
                </a:lnTo>
                <a:lnTo>
                  <a:pt x="946950" y="91269"/>
                </a:lnTo>
                <a:lnTo>
                  <a:pt x="941311" y="112775"/>
                </a:lnTo>
                <a:lnTo>
                  <a:pt x="952574" y="140350"/>
                </a:lnTo>
                <a:lnTo>
                  <a:pt x="977315" y="156400"/>
                </a:lnTo>
                <a:lnTo>
                  <a:pt x="1001961" y="169497"/>
                </a:lnTo>
                <a:lnTo>
                  <a:pt x="1012939" y="188213"/>
                </a:lnTo>
                <a:lnTo>
                  <a:pt x="1011347" y="196187"/>
                </a:lnTo>
                <a:lnTo>
                  <a:pt x="1007256" y="202088"/>
                </a:lnTo>
                <a:lnTo>
                  <a:pt x="1001116" y="205751"/>
                </a:lnTo>
                <a:lnTo>
                  <a:pt x="993381" y="207009"/>
                </a:lnTo>
                <a:lnTo>
                  <a:pt x="1035493" y="207009"/>
                </a:lnTo>
                <a:lnTo>
                  <a:pt x="1049094" y="194857"/>
                </a:lnTo>
                <a:lnTo>
                  <a:pt x="1054595" y="173735"/>
                </a:lnTo>
                <a:lnTo>
                  <a:pt x="1043284" y="145272"/>
                </a:lnTo>
                <a:lnTo>
                  <a:pt x="1018400" y="129095"/>
                </a:lnTo>
                <a:lnTo>
                  <a:pt x="993516" y="115871"/>
                </a:lnTo>
                <a:lnTo>
                  <a:pt x="982205" y="96265"/>
                </a:lnTo>
                <a:lnTo>
                  <a:pt x="983622" y="88332"/>
                </a:lnTo>
                <a:lnTo>
                  <a:pt x="987634" y="82518"/>
                </a:lnTo>
                <a:lnTo>
                  <a:pt x="993885" y="78942"/>
                </a:lnTo>
                <a:lnTo>
                  <a:pt x="1002017" y="77723"/>
                </a:lnTo>
                <a:lnTo>
                  <a:pt x="1043226" y="77723"/>
                </a:lnTo>
                <a:lnTo>
                  <a:pt x="1041105" y="76588"/>
                </a:lnTo>
                <a:lnTo>
                  <a:pt x="1029036" y="72516"/>
                </a:lnTo>
                <a:lnTo>
                  <a:pt x="1016538" y="69969"/>
                </a:lnTo>
                <a:lnTo>
                  <a:pt x="1005065" y="69087"/>
                </a:lnTo>
                <a:close/>
              </a:path>
              <a:path w="1550670" h="275589">
                <a:moveTo>
                  <a:pt x="1043226" y="77723"/>
                </a:moveTo>
                <a:lnTo>
                  <a:pt x="1002017" y="77723"/>
                </a:lnTo>
                <a:lnTo>
                  <a:pt x="1013510" y="81033"/>
                </a:lnTo>
                <a:lnTo>
                  <a:pt x="1022718" y="90106"/>
                </a:lnTo>
                <a:lnTo>
                  <a:pt x="1029449" y="103655"/>
                </a:lnTo>
                <a:lnTo>
                  <a:pt x="1033513" y="120395"/>
                </a:lnTo>
                <a:lnTo>
                  <a:pt x="1040371" y="121411"/>
                </a:lnTo>
                <a:lnTo>
                  <a:pt x="1051293" y="82041"/>
                </a:lnTo>
                <a:lnTo>
                  <a:pt x="1043226" y="77723"/>
                </a:lnTo>
                <a:close/>
              </a:path>
              <a:path w="1550670" h="275589">
                <a:moveTo>
                  <a:pt x="1136129" y="69087"/>
                </a:moveTo>
                <a:lnTo>
                  <a:pt x="1104972" y="74211"/>
                </a:lnTo>
                <a:lnTo>
                  <a:pt x="1082476" y="88931"/>
                </a:lnTo>
                <a:lnTo>
                  <a:pt x="1068836" y="112271"/>
                </a:lnTo>
                <a:lnTo>
                  <a:pt x="1064247" y="143255"/>
                </a:lnTo>
                <a:lnTo>
                  <a:pt x="1068089" y="171088"/>
                </a:lnTo>
                <a:lnTo>
                  <a:pt x="1079742" y="192944"/>
                </a:lnTo>
                <a:lnTo>
                  <a:pt x="1099399" y="207228"/>
                </a:lnTo>
                <a:lnTo>
                  <a:pt x="1127252" y="212343"/>
                </a:lnTo>
                <a:lnTo>
                  <a:pt x="1137158" y="211784"/>
                </a:lnTo>
                <a:lnTo>
                  <a:pt x="1147117" y="209962"/>
                </a:lnTo>
                <a:lnTo>
                  <a:pt x="1156605" y="206664"/>
                </a:lnTo>
                <a:lnTo>
                  <a:pt x="1165098" y="201675"/>
                </a:lnTo>
                <a:lnTo>
                  <a:pt x="1227328" y="201675"/>
                </a:lnTo>
                <a:lnTo>
                  <a:pt x="1227328" y="196087"/>
                </a:lnTo>
                <a:lnTo>
                  <a:pt x="1142733" y="196087"/>
                </a:lnTo>
                <a:lnTo>
                  <a:pt x="1126812" y="190067"/>
                </a:lnTo>
                <a:lnTo>
                  <a:pt x="1118038" y="175355"/>
                </a:lnTo>
                <a:lnTo>
                  <a:pt x="1114311" y="156975"/>
                </a:lnTo>
                <a:lnTo>
                  <a:pt x="1113536" y="139953"/>
                </a:lnTo>
                <a:lnTo>
                  <a:pt x="1114067" y="123019"/>
                </a:lnTo>
                <a:lnTo>
                  <a:pt x="1140714" y="80263"/>
                </a:lnTo>
                <a:lnTo>
                  <a:pt x="1208786" y="80263"/>
                </a:lnTo>
                <a:lnTo>
                  <a:pt x="1208786" y="76707"/>
                </a:lnTo>
                <a:lnTo>
                  <a:pt x="1162812" y="76707"/>
                </a:lnTo>
                <a:lnTo>
                  <a:pt x="1156496" y="73588"/>
                </a:lnTo>
                <a:lnTo>
                  <a:pt x="1149851" y="71183"/>
                </a:lnTo>
                <a:lnTo>
                  <a:pt x="1143016" y="69635"/>
                </a:lnTo>
                <a:lnTo>
                  <a:pt x="1136129" y="69087"/>
                </a:lnTo>
                <a:close/>
              </a:path>
              <a:path w="1550670" h="275589">
                <a:moveTo>
                  <a:pt x="1227328" y="201675"/>
                </a:moveTo>
                <a:lnTo>
                  <a:pt x="1165098" y="201675"/>
                </a:lnTo>
                <a:lnTo>
                  <a:pt x="1166048" y="206664"/>
                </a:lnTo>
                <a:lnTo>
                  <a:pt x="1166114" y="207009"/>
                </a:lnTo>
                <a:lnTo>
                  <a:pt x="1169657" y="212343"/>
                </a:lnTo>
                <a:lnTo>
                  <a:pt x="1227328" y="204723"/>
                </a:lnTo>
                <a:lnTo>
                  <a:pt x="1227328" y="201675"/>
                </a:lnTo>
                <a:close/>
              </a:path>
              <a:path w="1550670" h="275589">
                <a:moveTo>
                  <a:pt x="1208786" y="104901"/>
                </a:moveTo>
                <a:lnTo>
                  <a:pt x="1162545" y="104901"/>
                </a:lnTo>
                <a:lnTo>
                  <a:pt x="1162487" y="123019"/>
                </a:lnTo>
                <a:lnTo>
                  <a:pt x="1162380" y="156975"/>
                </a:lnTo>
                <a:lnTo>
                  <a:pt x="1162291" y="185165"/>
                </a:lnTo>
                <a:lnTo>
                  <a:pt x="1157986" y="192023"/>
                </a:lnTo>
                <a:lnTo>
                  <a:pt x="1150874" y="196087"/>
                </a:lnTo>
                <a:lnTo>
                  <a:pt x="1227328" y="196087"/>
                </a:lnTo>
                <a:lnTo>
                  <a:pt x="1227328" y="195833"/>
                </a:lnTo>
                <a:lnTo>
                  <a:pt x="1219496" y="194246"/>
                </a:lnTo>
                <a:lnTo>
                  <a:pt x="1213670" y="189610"/>
                </a:lnTo>
                <a:lnTo>
                  <a:pt x="1210038" y="182689"/>
                </a:lnTo>
                <a:lnTo>
                  <a:pt x="1208786" y="174243"/>
                </a:lnTo>
                <a:lnTo>
                  <a:pt x="1208786" y="104901"/>
                </a:lnTo>
                <a:close/>
              </a:path>
              <a:path w="1550670" h="275589">
                <a:moveTo>
                  <a:pt x="1208786" y="80263"/>
                </a:moveTo>
                <a:lnTo>
                  <a:pt x="1140714" y="80263"/>
                </a:lnTo>
                <a:lnTo>
                  <a:pt x="1148902" y="82379"/>
                </a:lnTo>
                <a:lnTo>
                  <a:pt x="1155784" y="87852"/>
                </a:lnTo>
                <a:lnTo>
                  <a:pt x="1160525" y="95373"/>
                </a:lnTo>
                <a:lnTo>
                  <a:pt x="1162230" y="103346"/>
                </a:lnTo>
                <a:lnTo>
                  <a:pt x="1162291" y="106171"/>
                </a:lnTo>
                <a:lnTo>
                  <a:pt x="1162545" y="104901"/>
                </a:lnTo>
                <a:lnTo>
                  <a:pt x="1208786" y="104901"/>
                </a:lnTo>
                <a:lnTo>
                  <a:pt x="1208786" y="80263"/>
                </a:lnTo>
                <a:close/>
              </a:path>
              <a:path w="1550670" h="275589">
                <a:moveTo>
                  <a:pt x="1203198" y="0"/>
                </a:moveTo>
                <a:lnTo>
                  <a:pt x="1189462" y="6707"/>
                </a:lnTo>
                <a:lnTo>
                  <a:pt x="1173756" y="12128"/>
                </a:lnTo>
                <a:lnTo>
                  <a:pt x="1157720" y="15930"/>
                </a:lnTo>
                <a:lnTo>
                  <a:pt x="1143000" y="17779"/>
                </a:lnTo>
                <a:lnTo>
                  <a:pt x="1143000" y="25399"/>
                </a:lnTo>
                <a:lnTo>
                  <a:pt x="1153055" y="30424"/>
                </a:lnTo>
                <a:lnTo>
                  <a:pt x="1159092" y="40258"/>
                </a:lnTo>
                <a:lnTo>
                  <a:pt x="1162036" y="52189"/>
                </a:lnTo>
                <a:lnTo>
                  <a:pt x="1162812" y="63499"/>
                </a:lnTo>
                <a:lnTo>
                  <a:pt x="1162812" y="76707"/>
                </a:lnTo>
                <a:lnTo>
                  <a:pt x="1208786" y="76707"/>
                </a:lnTo>
                <a:lnTo>
                  <a:pt x="1208786" y="3809"/>
                </a:lnTo>
                <a:lnTo>
                  <a:pt x="1203198" y="0"/>
                </a:lnTo>
                <a:close/>
              </a:path>
              <a:path w="1550670" h="275589">
                <a:moveTo>
                  <a:pt x="1396987" y="225297"/>
                </a:moveTo>
                <a:lnTo>
                  <a:pt x="1384942" y="228941"/>
                </a:lnTo>
                <a:lnTo>
                  <a:pt x="1377588" y="238061"/>
                </a:lnTo>
                <a:lnTo>
                  <a:pt x="1375806" y="249943"/>
                </a:lnTo>
                <a:lnTo>
                  <a:pt x="1380477" y="261873"/>
                </a:lnTo>
                <a:lnTo>
                  <a:pt x="1386537" y="268124"/>
                </a:lnTo>
                <a:lnTo>
                  <a:pt x="1394098" y="272446"/>
                </a:lnTo>
                <a:lnTo>
                  <a:pt x="1402658" y="274911"/>
                </a:lnTo>
                <a:lnTo>
                  <a:pt x="1411719" y="275589"/>
                </a:lnTo>
                <a:lnTo>
                  <a:pt x="1433372" y="269493"/>
                </a:lnTo>
                <a:lnTo>
                  <a:pt x="1448358" y="254634"/>
                </a:lnTo>
                <a:lnTo>
                  <a:pt x="1452470" y="247141"/>
                </a:lnTo>
                <a:lnTo>
                  <a:pt x="1434071" y="247141"/>
                </a:lnTo>
                <a:lnTo>
                  <a:pt x="1423776" y="244157"/>
                </a:lnTo>
                <a:lnTo>
                  <a:pt x="1416291" y="236600"/>
                </a:lnTo>
                <a:lnTo>
                  <a:pt x="1408513" y="228941"/>
                </a:lnTo>
                <a:lnTo>
                  <a:pt x="1408706" y="228941"/>
                </a:lnTo>
                <a:lnTo>
                  <a:pt x="1396987" y="225297"/>
                </a:lnTo>
                <a:close/>
              </a:path>
              <a:path w="1550670" h="275589">
                <a:moveTo>
                  <a:pt x="1459471" y="73151"/>
                </a:moveTo>
                <a:lnTo>
                  <a:pt x="1372857" y="73151"/>
                </a:lnTo>
                <a:lnTo>
                  <a:pt x="1372857" y="80771"/>
                </a:lnTo>
                <a:lnTo>
                  <a:pt x="1382128" y="86133"/>
                </a:lnTo>
                <a:lnTo>
                  <a:pt x="1389365" y="93852"/>
                </a:lnTo>
                <a:lnTo>
                  <a:pt x="1394860" y="102381"/>
                </a:lnTo>
                <a:lnTo>
                  <a:pt x="1399273" y="110743"/>
                </a:lnTo>
                <a:lnTo>
                  <a:pt x="1451597" y="212343"/>
                </a:lnTo>
                <a:lnTo>
                  <a:pt x="1450216" y="225103"/>
                </a:lnTo>
                <a:lnTo>
                  <a:pt x="1446453" y="236124"/>
                </a:lnTo>
                <a:lnTo>
                  <a:pt x="1440881" y="243955"/>
                </a:lnTo>
                <a:lnTo>
                  <a:pt x="1434071" y="247141"/>
                </a:lnTo>
                <a:lnTo>
                  <a:pt x="1452470" y="247141"/>
                </a:lnTo>
                <a:lnTo>
                  <a:pt x="1459439" y="234441"/>
                </a:lnTo>
                <a:lnTo>
                  <a:pt x="1469377" y="212343"/>
                </a:lnTo>
                <a:lnTo>
                  <a:pt x="1489980" y="168655"/>
                </a:lnTo>
                <a:lnTo>
                  <a:pt x="1479791" y="168655"/>
                </a:lnTo>
                <a:lnTo>
                  <a:pt x="1449057" y="113537"/>
                </a:lnTo>
                <a:lnTo>
                  <a:pt x="1446541" y="105525"/>
                </a:lnTo>
                <a:lnTo>
                  <a:pt x="1446834" y="95916"/>
                </a:lnTo>
                <a:lnTo>
                  <a:pt x="1450843" y="86927"/>
                </a:lnTo>
                <a:lnTo>
                  <a:pt x="1459471" y="80771"/>
                </a:lnTo>
                <a:lnTo>
                  <a:pt x="1459471" y="73151"/>
                </a:lnTo>
                <a:close/>
              </a:path>
              <a:path w="1550670" h="275589">
                <a:moveTo>
                  <a:pt x="1345820" y="79501"/>
                </a:moveTo>
                <a:lnTo>
                  <a:pt x="1301229" y="79501"/>
                </a:lnTo>
                <a:lnTo>
                  <a:pt x="1310428" y="83875"/>
                </a:lnTo>
                <a:lnTo>
                  <a:pt x="1314818" y="94297"/>
                </a:lnTo>
                <a:lnTo>
                  <a:pt x="1316159" y="106719"/>
                </a:lnTo>
                <a:lnTo>
                  <a:pt x="1316215" y="118363"/>
                </a:lnTo>
                <a:lnTo>
                  <a:pt x="1287425" y="122749"/>
                </a:lnTo>
                <a:lnTo>
                  <a:pt x="1259827" y="133064"/>
                </a:lnTo>
                <a:lnTo>
                  <a:pt x="1239277" y="150760"/>
                </a:lnTo>
                <a:lnTo>
                  <a:pt x="1231633" y="177291"/>
                </a:lnTo>
                <a:lnTo>
                  <a:pt x="1235447" y="193377"/>
                </a:lnTo>
                <a:lnTo>
                  <a:pt x="1244809" y="204247"/>
                </a:lnTo>
                <a:lnTo>
                  <a:pt x="1258315" y="210403"/>
                </a:lnTo>
                <a:lnTo>
                  <a:pt x="1274559" y="212343"/>
                </a:lnTo>
                <a:lnTo>
                  <a:pt x="1286136" y="211494"/>
                </a:lnTo>
                <a:lnTo>
                  <a:pt x="1297260" y="208787"/>
                </a:lnTo>
                <a:lnTo>
                  <a:pt x="1307384" y="203985"/>
                </a:lnTo>
                <a:lnTo>
                  <a:pt x="1315961" y="196849"/>
                </a:lnTo>
                <a:lnTo>
                  <a:pt x="1380985" y="196849"/>
                </a:lnTo>
                <a:lnTo>
                  <a:pt x="1380985" y="195833"/>
                </a:lnTo>
                <a:lnTo>
                  <a:pt x="1373158" y="194246"/>
                </a:lnTo>
                <a:lnTo>
                  <a:pt x="1371004" y="192531"/>
                </a:lnTo>
                <a:lnTo>
                  <a:pt x="1298943" y="192531"/>
                </a:lnTo>
                <a:lnTo>
                  <a:pt x="1291196" y="190583"/>
                </a:lnTo>
                <a:lnTo>
                  <a:pt x="1285544" y="185324"/>
                </a:lnTo>
                <a:lnTo>
                  <a:pt x="1282084" y="177637"/>
                </a:lnTo>
                <a:lnTo>
                  <a:pt x="1280941" y="168655"/>
                </a:lnTo>
                <a:lnTo>
                  <a:pt x="1280909" y="168401"/>
                </a:lnTo>
                <a:lnTo>
                  <a:pt x="1283818" y="153336"/>
                </a:lnTo>
                <a:lnTo>
                  <a:pt x="1291609" y="141795"/>
                </a:lnTo>
                <a:lnTo>
                  <a:pt x="1302876" y="133397"/>
                </a:lnTo>
                <a:lnTo>
                  <a:pt x="1316215" y="127761"/>
                </a:lnTo>
                <a:lnTo>
                  <a:pt x="1362443" y="127761"/>
                </a:lnTo>
                <a:lnTo>
                  <a:pt x="1362378" y="110743"/>
                </a:lnTo>
                <a:lnTo>
                  <a:pt x="1357089" y="90019"/>
                </a:lnTo>
                <a:lnTo>
                  <a:pt x="1345820" y="79501"/>
                </a:lnTo>
                <a:close/>
              </a:path>
              <a:path w="1550670" h="275589">
                <a:moveTo>
                  <a:pt x="1380985" y="196849"/>
                </a:moveTo>
                <a:lnTo>
                  <a:pt x="1315961" y="196849"/>
                </a:lnTo>
                <a:lnTo>
                  <a:pt x="1315961" y="207009"/>
                </a:lnTo>
                <a:lnTo>
                  <a:pt x="1319517" y="212343"/>
                </a:lnTo>
                <a:lnTo>
                  <a:pt x="1380985" y="204723"/>
                </a:lnTo>
                <a:lnTo>
                  <a:pt x="1380985" y="196849"/>
                </a:lnTo>
                <a:close/>
              </a:path>
              <a:path w="1550670" h="275589">
                <a:moveTo>
                  <a:pt x="1362443" y="127761"/>
                </a:moveTo>
                <a:lnTo>
                  <a:pt x="1316215" y="127761"/>
                </a:lnTo>
                <a:lnTo>
                  <a:pt x="1316114" y="150760"/>
                </a:lnTo>
                <a:lnTo>
                  <a:pt x="1316019" y="168401"/>
                </a:lnTo>
                <a:lnTo>
                  <a:pt x="1315961" y="185927"/>
                </a:lnTo>
                <a:lnTo>
                  <a:pt x="1311389" y="190245"/>
                </a:lnTo>
                <a:lnTo>
                  <a:pt x="1305801" y="192531"/>
                </a:lnTo>
                <a:lnTo>
                  <a:pt x="1371004" y="192531"/>
                </a:lnTo>
                <a:lnTo>
                  <a:pt x="1367332" y="189610"/>
                </a:lnTo>
                <a:lnTo>
                  <a:pt x="1363697" y="182689"/>
                </a:lnTo>
                <a:lnTo>
                  <a:pt x="1362443" y="174243"/>
                </a:lnTo>
                <a:lnTo>
                  <a:pt x="1362443" y="127761"/>
                </a:lnTo>
                <a:close/>
              </a:path>
              <a:path w="1550670" h="275589">
                <a:moveTo>
                  <a:pt x="1550657" y="73151"/>
                </a:moveTo>
                <a:lnTo>
                  <a:pt x="1489189" y="73151"/>
                </a:lnTo>
                <a:lnTo>
                  <a:pt x="1489189" y="80771"/>
                </a:lnTo>
                <a:lnTo>
                  <a:pt x="1497781" y="86431"/>
                </a:lnTo>
                <a:lnTo>
                  <a:pt x="1503064" y="95567"/>
                </a:lnTo>
                <a:lnTo>
                  <a:pt x="1504580" y="106719"/>
                </a:lnTo>
                <a:lnTo>
                  <a:pt x="1501889" y="118363"/>
                </a:lnTo>
                <a:lnTo>
                  <a:pt x="1479902" y="168401"/>
                </a:lnTo>
                <a:lnTo>
                  <a:pt x="1479791" y="168655"/>
                </a:lnTo>
                <a:lnTo>
                  <a:pt x="1489980" y="168655"/>
                </a:lnTo>
                <a:lnTo>
                  <a:pt x="1511541" y="122935"/>
                </a:lnTo>
                <a:lnTo>
                  <a:pt x="1540223" y="85002"/>
                </a:lnTo>
                <a:lnTo>
                  <a:pt x="1550657" y="80771"/>
                </a:lnTo>
                <a:lnTo>
                  <a:pt x="1550657" y="73151"/>
                </a:lnTo>
                <a:close/>
              </a:path>
              <a:path w="1550670" h="275589">
                <a:moveTo>
                  <a:pt x="1303261" y="69087"/>
                </a:moveTo>
                <a:lnTo>
                  <a:pt x="1283925" y="70286"/>
                </a:lnTo>
                <a:lnTo>
                  <a:pt x="1262875" y="75056"/>
                </a:lnTo>
                <a:lnTo>
                  <a:pt x="1245825" y="85161"/>
                </a:lnTo>
                <a:lnTo>
                  <a:pt x="1238495" y="102381"/>
                </a:lnTo>
                <a:lnTo>
                  <a:pt x="1240047" y="109759"/>
                </a:lnTo>
                <a:lnTo>
                  <a:pt x="1244460" y="115633"/>
                </a:lnTo>
                <a:lnTo>
                  <a:pt x="1250778" y="119506"/>
                </a:lnTo>
                <a:lnTo>
                  <a:pt x="1258049" y="120903"/>
                </a:lnTo>
                <a:lnTo>
                  <a:pt x="1273833" y="114434"/>
                </a:lnTo>
                <a:lnTo>
                  <a:pt x="1282401" y="100202"/>
                </a:lnTo>
                <a:lnTo>
                  <a:pt x="1289506" y="86133"/>
                </a:lnTo>
                <a:lnTo>
                  <a:pt x="1289588" y="85971"/>
                </a:lnTo>
                <a:lnTo>
                  <a:pt x="1301229" y="79501"/>
                </a:lnTo>
                <a:lnTo>
                  <a:pt x="1345820" y="79501"/>
                </a:lnTo>
                <a:lnTo>
                  <a:pt x="1343234" y="77088"/>
                </a:lnTo>
                <a:lnTo>
                  <a:pt x="1324188" y="70635"/>
                </a:lnTo>
                <a:lnTo>
                  <a:pt x="1303261" y="69087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781756" y="2451100"/>
            <a:ext cx="1308100" cy="275590"/>
          </a:xfrm>
          <a:custGeom>
            <a:avLst/>
            <a:gdLst/>
            <a:ahLst/>
            <a:cxnLst/>
            <a:rect l="l" t="t" r="r" b="b"/>
            <a:pathLst>
              <a:path w="1308100" h="275589">
                <a:moveTo>
                  <a:pt x="129286" y="29464"/>
                </a:moveTo>
                <a:lnTo>
                  <a:pt x="52577" y="29464"/>
                </a:lnTo>
                <a:lnTo>
                  <a:pt x="59340" y="31198"/>
                </a:lnTo>
                <a:lnTo>
                  <a:pt x="63713" y="36544"/>
                </a:lnTo>
                <a:lnTo>
                  <a:pt x="63817" y="36671"/>
                </a:lnTo>
                <a:lnTo>
                  <a:pt x="66238" y="46073"/>
                </a:lnTo>
                <a:lnTo>
                  <a:pt x="66294" y="46287"/>
                </a:lnTo>
                <a:lnTo>
                  <a:pt x="67042" y="60198"/>
                </a:lnTo>
                <a:lnTo>
                  <a:pt x="67056" y="166116"/>
                </a:lnTo>
                <a:lnTo>
                  <a:pt x="65123" y="181864"/>
                </a:lnTo>
                <a:lnTo>
                  <a:pt x="59975" y="193230"/>
                </a:lnTo>
                <a:lnTo>
                  <a:pt x="52589" y="200691"/>
                </a:lnTo>
                <a:lnTo>
                  <a:pt x="43942" y="204724"/>
                </a:lnTo>
                <a:lnTo>
                  <a:pt x="43942" y="212344"/>
                </a:lnTo>
                <a:lnTo>
                  <a:pt x="137922" y="212344"/>
                </a:lnTo>
                <a:lnTo>
                  <a:pt x="137922" y="204724"/>
                </a:lnTo>
                <a:lnTo>
                  <a:pt x="128631" y="200084"/>
                </a:lnTo>
                <a:lnTo>
                  <a:pt x="121316" y="192754"/>
                </a:lnTo>
                <a:lnTo>
                  <a:pt x="116573" y="181864"/>
                </a:lnTo>
                <a:lnTo>
                  <a:pt x="114807" y="166116"/>
                </a:lnTo>
                <a:lnTo>
                  <a:pt x="114807" y="60198"/>
                </a:lnTo>
                <a:lnTo>
                  <a:pt x="115558" y="46287"/>
                </a:lnTo>
                <a:lnTo>
                  <a:pt x="115570" y="46073"/>
                </a:lnTo>
                <a:lnTo>
                  <a:pt x="118013" y="36671"/>
                </a:lnTo>
                <a:lnTo>
                  <a:pt x="118046" y="36544"/>
                </a:lnTo>
                <a:lnTo>
                  <a:pt x="122490" y="31198"/>
                </a:lnTo>
                <a:lnTo>
                  <a:pt x="129286" y="29464"/>
                </a:lnTo>
                <a:close/>
              </a:path>
              <a:path w="1308100" h="275589">
                <a:moveTo>
                  <a:pt x="171704" y="17780"/>
                </a:moveTo>
                <a:lnTo>
                  <a:pt x="10414" y="17780"/>
                </a:lnTo>
                <a:lnTo>
                  <a:pt x="0" y="75946"/>
                </a:lnTo>
                <a:lnTo>
                  <a:pt x="7620" y="75946"/>
                </a:lnTo>
                <a:lnTo>
                  <a:pt x="18168" y="57217"/>
                </a:lnTo>
                <a:lnTo>
                  <a:pt x="28194" y="42513"/>
                </a:lnTo>
                <a:lnTo>
                  <a:pt x="38409" y="32904"/>
                </a:lnTo>
                <a:lnTo>
                  <a:pt x="49530" y="29464"/>
                </a:lnTo>
                <a:lnTo>
                  <a:pt x="173744" y="29464"/>
                </a:lnTo>
                <a:lnTo>
                  <a:pt x="171704" y="17780"/>
                </a:lnTo>
                <a:close/>
              </a:path>
              <a:path w="1308100" h="275589">
                <a:moveTo>
                  <a:pt x="173744" y="29464"/>
                </a:moveTo>
                <a:lnTo>
                  <a:pt x="132334" y="29464"/>
                </a:lnTo>
                <a:lnTo>
                  <a:pt x="143454" y="32904"/>
                </a:lnTo>
                <a:lnTo>
                  <a:pt x="153670" y="42513"/>
                </a:lnTo>
                <a:lnTo>
                  <a:pt x="163695" y="57217"/>
                </a:lnTo>
                <a:lnTo>
                  <a:pt x="174244" y="75946"/>
                </a:lnTo>
                <a:lnTo>
                  <a:pt x="181864" y="75946"/>
                </a:lnTo>
                <a:lnTo>
                  <a:pt x="173744" y="29464"/>
                </a:lnTo>
                <a:close/>
              </a:path>
              <a:path w="1308100" h="275589">
                <a:moveTo>
                  <a:pt x="424434" y="69342"/>
                </a:moveTo>
                <a:lnTo>
                  <a:pt x="411261" y="75477"/>
                </a:lnTo>
                <a:lnTo>
                  <a:pt x="395636" y="80327"/>
                </a:lnTo>
                <a:lnTo>
                  <a:pt x="379106" y="84129"/>
                </a:lnTo>
                <a:lnTo>
                  <a:pt x="363220" y="87122"/>
                </a:lnTo>
                <a:lnTo>
                  <a:pt x="363220" y="94742"/>
                </a:lnTo>
                <a:lnTo>
                  <a:pt x="373066" y="99048"/>
                </a:lnTo>
                <a:lnTo>
                  <a:pt x="379126" y="107473"/>
                </a:lnTo>
                <a:lnTo>
                  <a:pt x="382186" y="118423"/>
                </a:lnTo>
                <a:lnTo>
                  <a:pt x="383032" y="130302"/>
                </a:lnTo>
                <a:lnTo>
                  <a:pt x="383032" y="177038"/>
                </a:lnTo>
                <a:lnTo>
                  <a:pt x="386836" y="194325"/>
                </a:lnTo>
                <a:lnTo>
                  <a:pt x="387068" y="195068"/>
                </a:lnTo>
                <a:lnTo>
                  <a:pt x="397721" y="207010"/>
                </a:lnTo>
                <a:lnTo>
                  <a:pt x="397860" y="207010"/>
                </a:lnTo>
                <a:lnTo>
                  <a:pt x="413250" y="213578"/>
                </a:lnTo>
                <a:lnTo>
                  <a:pt x="432054" y="215646"/>
                </a:lnTo>
                <a:lnTo>
                  <a:pt x="443658" y="214637"/>
                </a:lnTo>
                <a:lnTo>
                  <a:pt x="455168" y="211772"/>
                </a:lnTo>
                <a:lnTo>
                  <a:pt x="465915" y="207287"/>
                </a:lnTo>
                <a:lnTo>
                  <a:pt x="475234" y="201422"/>
                </a:lnTo>
                <a:lnTo>
                  <a:pt x="539750" y="201422"/>
                </a:lnTo>
                <a:lnTo>
                  <a:pt x="539750" y="196850"/>
                </a:lnTo>
                <a:lnTo>
                  <a:pt x="451866" y="196850"/>
                </a:lnTo>
                <a:lnTo>
                  <a:pt x="442440" y="195068"/>
                </a:lnTo>
                <a:lnTo>
                  <a:pt x="435324" y="189452"/>
                </a:lnTo>
                <a:lnTo>
                  <a:pt x="430827" y="179597"/>
                </a:lnTo>
                <a:lnTo>
                  <a:pt x="429259" y="165100"/>
                </a:lnTo>
                <a:lnTo>
                  <a:pt x="429259" y="73152"/>
                </a:lnTo>
                <a:lnTo>
                  <a:pt x="424434" y="69342"/>
                </a:lnTo>
                <a:close/>
              </a:path>
              <a:path w="1308100" h="275589">
                <a:moveTo>
                  <a:pt x="247904" y="0"/>
                </a:moveTo>
                <a:lnTo>
                  <a:pt x="234811" y="6135"/>
                </a:lnTo>
                <a:lnTo>
                  <a:pt x="219360" y="10985"/>
                </a:lnTo>
                <a:lnTo>
                  <a:pt x="203005" y="14787"/>
                </a:lnTo>
                <a:lnTo>
                  <a:pt x="187198" y="17780"/>
                </a:lnTo>
                <a:lnTo>
                  <a:pt x="187198" y="25400"/>
                </a:lnTo>
                <a:lnTo>
                  <a:pt x="197044" y="30301"/>
                </a:lnTo>
                <a:lnTo>
                  <a:pt x="203104" y="40036"/>
                </a:lnTo>
                <a:lnTo>
                  <a:pt x="206164" y="52296"/>
                </a:lnTo>
                <a:lnTo>
                  <a:pt x="207010" y="64770"/>
                </a:lnTo>
                <a:lnTo>
                  <a:pt x="207010" y="174752"/>
                </a:lnTo>
                <a:lnTo>
                  <a:pt x="187198" y="204724"/>
                </a:lnTo>
                <a:lnTo>
                  <a:pt x="187198" y="212344"/>
                </a:lnTo>
                <a:lnTo>
                  <a:pt x="272542" y="212344"/>
                </a:lnTo>
                <a:lnTo>
                  <a:pt x="272542" y="204724"/>
                </a:lnTo>
                <a:lnTo>
                  <a:pt x="264275" y="198897"/>
                </a:lnTo>
                <a:lnTo>
                  <a:pt x="258222" y="191452"/>
                </a:lnTo>
                <a:lnTo>
                  <a:pt x="254504" y="183149"/>
                </a:lnTo>
                <a:lnTo>
                  <a:pt x="253238" y="174752"/>
                </a:lnTo>
                <a:lnTo>
                  <a:pt x="253238" y="96266"/>
                </a:lnTo>
                <a:lnTo>
                  <a:pt x="260350" y="90424"/>
                </a:lnTo>
                <a:lnTo>
                  <a:pt x="265684" y="87884"/>
                </a:lnTo>
                <a:lnTo>
                  <a:pt x="340259" y="87884"/>
                </a:lnTo>
                <a:lnTo>
                  <a:pt x="337036" y="84129"/>
                </a:lnTo>
                <a:lnTo>
                  <a:pt x="253492" y="84129"/>
                </a:lnTo>
                <a:lnTo>
                  <a:pt x="253492" y="3810"/>
                </a:lnTo>
                <a:lnTo>
                  <a:pt x="247904" y="0"/>
                </a:lnTo>
                <a:close/>
              </a:path>
              <a:path w="1308100" h="275589">
                <a:moveTo>
                  <a:pt x="340259" y="87884"/>
                </a:moveTo>
                <a:lnTo>
                  <a:pt x="275336" y="87884"/>
                </a:lnTo>
                <a:lnTo>
                  <a:pt x="287809" y="90424"/>
                </a:lnTo>
                <a:lnTo>
                  <a:pt x="287646" y="90424"/>
                </a:lnTo>
                <a:lnTo>
                  <a:pt x="295497" y="97186"/>
                </a:lnTo>
                <a:lnTo>
                  <a:pt x="299731" y="107279"/>
                </a:lnTo>
                <a:lnTo>
                  <a:pt x="300866" y="118423"/>
                </a:lnTo>
                <a:lnTo>
                  <a:pt x="300990" y="174752"/>
                </a:lnTo>
                <a:lnTo>
                  <a:pt x="299430" y="184007"/>
                </a:lnTo>
                <a:lnTo>
                  <a:pt x="295179" y="192405"/>
                </a:lnTo>
                <a:lnTo>
                  <a:pt x="288881" y="199469"/>
                </a:lnTo>
                <a:lnTo>
                  <a:pt x="281178" y="204724"/>
                </a:lnTo>
                <a:lnTo>
                  <a:pt x="281178" y="212344"/>
                </a:lnTo>
                <a:lnTo>
                  <a:pt x="366522" y="212344"/>
                </a:lnTo>
                <a:lnTo>
                  <a:pt x="366522" y="204724"/>
                </a:lnTo>
                <a:lnTo>
                  <a:pt x="358949" y="199469"/>
                </a:lnTo>
                <a:lnTo>
                  <a:pt x="358437" y="198897"/>
                </a:lnTo>
                <a:lnTo>
                  <a:pt x="347218" y="174752"/>
                </a:lnTo>
                <a:lnTo>
                  <a:pt x="347218" y="109728"/>
                </a:lnTo>
                <a:lnTo>
                  <a:pt x="343165" y="91269"/>
                </a:lnTo>
                <a:lnTo>
                  <a:pt x="340259" y="87884"/>
                </a:lnTo>
                <a:close/>
              </a:path>
              <a:path w="1308100" h="275589">
                <a:moveTo>
                  <a:pt x="539750" y="201422"/>
                </a:moveTo>
                <a:lnTo>
                  <a:pt x="475234" y="201422"/>
                </a:lnTo>
                <a:lnTo>
                  <a:pt x="475234" y="207010"/>
                </a:lnTo>
                <a:lnTo>
                  <a:pt x="478790" y="212344"/>
                </a:lnTo>
                <a:lnTo>
                  <a:pt x="539750" y="204724"/>
                </a:lnTo>
                <a:lnTo>
                  <a:pt x="539750" y="201422"/>
                </a:lnTo>
                <a:close/>
              </a:path>
              <a:path w="1308100" h="275589">
                <a:moveTo>
                  <a:pt x="516128" y="69342"/>
                </a:moveTo>
                <a:lnTo>
                  <a:pt x="503035" y="75477"/>
                </a:lnTo>
                <a:lnTo>
                  <a:pt x="487584" y="80327"/>
                </a:lnTo>
                <a:lnTo>
                  <a:pt x="471229" y="84129"/>
                </a:lnTo>
                <a:lnTo>
                  <a:pt x="455422" y="87122"/>
                </a:lnTo>
                <a:lnTo>
                  <a:pt x="455422" y="94742"/>
                </a:lnTo>
                <a:lnTo>
                  <a:pt x="465268" y="98532"/>
                </a:lnTo>
                <a:lnTo>
                  <a:pt x="471328" y="105822"/>
                </a:lnTo>
                <a:lnTo>
                  <a:pt x="474388" y="115637"/>
                </a:lnTo>
                <a:lnTo>
                  <a:pt x="475234" y="127000"/>
                </a:lnTo>
                <a:lnTo>
                  <a:pt x="475234" y="188976"/>
                </a:lnTo>
                <a:lnTo>
                  <a:pt x="469392" y="193548"/>
                </a:lnTo>
                <a:lnTo>
                  <a:pt x="462534" y="196850"/>
                </a:lnTo>
                <a:lnTo>
                  <a:pt x="539750" y="196850"/>
                </a:lnTo>
                <a:lnTo>
                  <a:pt x="539750" y="195834"/>
                </a:lnTo>
                <a:lnTo>
                  <a:pt x="531963" y="194325"/>
                </a:lnTo>
                <a:lnTo>
                  <a:pt x="526224" y="189865"/>
                </a:lnTo>
                <a:lnTo>
                  <a:pt x="522693" y="183149"/>
                </a:lnTo>
                <a:lnTo>
                  <a:pt x="521462" y="174752"/>
                </a:lnTo>
                <a:lnTo>
                  <a:pt x="521581" y="127000"/>
                </a:lnTo>
                <a:lnTo>
                  <a:pt x="521704" y="77553"/>
                </a:lnTo>
                <a:lnTo>
                  <a:pt x="521716" y="73152"/>
                </a:lnTo>
                <a:lnTo>
                  <a:pt x="516128" y="69342"/>
                </a:lnTo>
                <a:close/>
              </a:path>
              <a:path w="1308100" h="275589">
                <a:moveTo>
                  <a:pt x="298196" y="69088"/>
                </a:moveTo>
                <a:lnTo>
                  <a:pt x="286567" y="70036"/>
                </a:lnTo>
                <a:lnTo>
                  <a:pt x="274701" y="72866"/>
                </a:lnTo>
                <a:lnTo>
                  <a:pt x="263405" y="77553"/>
                </a:lnTo>
                <a:lnTo>
                  <a:pt x="253407" y="84129"/>
                </a:lnTo>
                <a:lnTo>
                  <a:pt x="337036" y="84129"/>
                </a:lnTo>
                <a:lnTo>
                  <a:pt x="332327" y="78644"/>
                </a:lnTo>
                <a:lnTo>
                  <a:pt x="316678" y="71401"/>
                </a:lnTo>
                <a:lnTo>
                  <a:pt x="298196" y="69088"/>
                </a:lnTo>
                <a:close/>
              </a:path>
              <a:path w="1308100" h="275589">
                <a:moveTo>
                  <a:pt x="602234" y="69342"/>
                </a:moveTo>
                <a:lnTo>
                  <a:pt x="589069" y="75763"/>
                </a:lnTo>
                <a:lnTo>
                  <a:pt x="573500" y="81089"/>
                </a:lnTo>
                <a:lnTo>
                  <a:pt x="557121" y="84986"/>
                </a:lnTo>
                <a:lnTo>
                  <a:pt x="541528" y="87122"/>
                </a:lnTo>
                <a:lnTo>
                  <a:pt x="541528" y="94742"/>
                </a:lnTo>
                <a:lnTo>
                  <a:pt x="551374" y="98532"/>
                </a:lnTo>
                <a:lnTo>
                  <a:pt x="557434" y="105822"/>
                </a:lnTo>
                <a:lnTo>
                  <a:pt x="560494" y="115637"/>
                </a:lnTo>
                <a:lnTo>
                  <a:pt x="561340" y="127000"/>
                </a:lnTo>
                <a:lnTo>
                  <a:pt x="561340" y="174752"/>
                </a:lnTo>
                <a:lnTo>
                  <a:pt x="560013" y="183149"/>
                </a:lnTo>
                <a:lnTo>
                  <a:pt x="556116" y="191452"/>
                </a:lnTo>
                <a:lnTo>
                  <a:pt x="549828" y="198897"/>
                </a:lnTo>
                <a:lnTo>
                  <a:pt x="541528" y="204724"/>
                </a:lnTo>
                <a:lnTo>
                  <a:pt x="541528" y="212344"/>
                </a:lnTo>
                <a:lnTo>
                  <a:pt x="626872" y="212344"/>
                </a:lnTo>
                <a:lnTo>
                  <a:pt x="626872" y="204724"/>
                </a:lnTo>
                <a:lnTo>
                  <a:pt x="618605" y="198897"/>
                </a:lnTo>
                <a:lnTo>
                  <a:pt x="612552" y="191452"/>
                </a:lnTo>
                <a:lnTo>
                  <a:pt x="608834" y="183149"/>
                </a:lnTo>
                <a:lnTo>
                  <a:pt x="607568" y="174752"/>
                </a:lnTo>
                <a:lnTo>
                  <a:pt x="607758" y="127000"/>
                </a:lnTo>
                <a:lnTo>
                  <a:pt x="607821" y="111105"/>
                </a:lnTo>
                <a:lnTo>
                  <a:pt x="627634" y="90424"/>
                </a:lnTo>
                <a:lnTo>
                  <a:pt x="686929" y="90424"/>
                </a:lnTo>
                <a:lnTo>
                  <a:pt x="686845" y="89662"/>
                </a:lnTo>
                <a:lnTo>
                  <a:pt x="607822" y="89662"/>
                </a:lnTo>
                <a:lnTo>
                  <a:pt x="607822" y="73152"/>
                </a:lnTo>
                <a:lnTo>
                  <a:pt x="602234" y="69342"/>
                </a:lnTo>
                <a:close/>
              </a:path>
              <a:path w="1308100" h="275589">
                <a:moveTo>
                  <a:pt x="686929" y="90424"/>
                </a:moveTo>
                <a:lnTo>
                  <a:pt x="627634" y="90424"/>
                </a:lnTo>
                <a:lnTo>
                  <a:pt x="634678" y="92114"/>
                </a:lnTo>
                <a:lnTo>
                  <a:pt x="641889" y="97663"/>
                </a:lnTo>
                <a:lnTo>
                  <a:pt x="655574" y="111760"/>
                </a:lnTo>
                <a:lnTo>
                  <a:pt x="660908" y="116586"/>
                </a:lnTo>
                <a:lnTo>
                  <a:pt x="667004" y="118110"/>
                </a:lnTo>
                <a:lnTo>
                  <a:pt x="672846" y="117094"/>
                </a:lnTo>
                <a:lnTo>
                  <a:pt x="683335" y="111105"/>
                </a:lnTo>
                <a:lnTo>
                  <a:pt x="687990" y="100044"/>
                </a:lnTo>
                <a:lnTo>
                  <a:pt x="686929" y="90424"/>
                </a:lnTo>
                <a:close/>
              </a:path>
              <a:path w="1308100" h="275589">
                <a:moveTo>
                  <a:pt x="654050" y="69088"/>
                </a:moveTo>
                <a:lnTo>
                  <a:pt x="640647" y="70231"/>
                </a:lnTo>
                <a:lnTo>
                  <a:pt x="628554" y="73850"/>
                </a:lnTo>
                <a:lnTo>
                  <a:pt x="617652" y="80232"/>
                </a:lnTo>
                <a:lnTo>
                  <a:pt x="607822" y="89662"/>
                </a:lnTo>
                <a:lnTo>
                  <a:pt x="686845" y="89662"/>
                </a:lnTo>
                <a:lnTo>
                  <a:pt x="654050" y="69088"/>
                </a:lnTo>
                <a:close/>
              </a:path>
              <a:path w="1308100" h="275589">
                <a:moveTo>
                  <a:pt x="703072" y="163322"/>
                </a:moveTo>
                <a:lnTo>
                  <a:pt x="695452" y="201422"/>
                </a:lnTo>
                <a:lnTo>
                  <a:pt x="735278" y="214852"/>
                </a:lnTo>
                <a:lnTo>
                  <a:pt x="749808" y="215646"/>
                </a:lnTo>
                <a:lnTo>
                  <a:pt x="771882" y="213955"/>
                </a:lnTo>
                <a:lnTo>
                  <a:pt x="791718" y="207645"/>
                </a:lnTo>
                <a:lnTo>
                  <a:pt x="792428" y="207010"/>
                </a:lnTo>
                <a:lnTo>
                  <a:pt x="750316" y="207010"/>
                </a:lnTo>
                <a:lnTo>
                  <a:pt x="733508" y="203303"/>
                </a:lnTo>
                <a:lnTo>
                  <a:pt x="721391" y="193548"/>
                </a:lnTo>
                <a:lnTo>
                  <a:pt x="713704" y="179792"/>
                </a:lnTo>
                <a:lnTo>
                  <a:pt x="710184" y="164084"/>
                </a:lnTo>
                <a:lnTo>
                  <a:pt x="703072" y="163322"/>
                </a:lnTo>
                <a:close/>
              </a:path>
              <a:path w="1308100" h="275589">
                <a:moveTo>
                  <a:pt x="762000" y="69088"/>
                </a:moveTo>
                <a:lnTo>
                  <a:pt x="739072" y="71020"/>
                </a:lnTo>
                <a:lnTo>
                  <a:pt x="718597" y="77882"/>
                </a:lnTo>
                <a:lnTo>
                  <a:pt x="703885" y="91269"/>
                </a:lnTo>
                <a:lnTo>
                  <a:pt x="698246" y="112776"/>
                </a:lnTo>
                <a:lnTo>
                  <a:pt x="709509" y="140350"/>
                </a:lnTo>
                <a:lnTo>
                  <a:pt x="734250" y="156400"/>
                </a:lnTo>
                <a:lnTo>
                  <a:pt x="758896" y="169497"/>
                </a:lnTo>
                <a:lnTo>
                  <a:pt x="769874" y="188214"/>
                </a:lnTo>
                <a:lnTo>
                  <a:pt x="768282" y="196187"/>
                </a:lnTo>
                <a:lnTo>
                  <a:pt x="764190" y="202088"/>
                </a:lnTo>
                <a:lnTo>
                  <a:pt x="758051" y="205751"/>
                </a:lnTo>
                <a:lnTo>
                  <a:pt x="750316" y="207010"/>
                </a:lnTo>
                <a:lnTo>
                  <a:pt x="792428" y="207010"/>
                </a:lnTo>
                <a:lnTo>
                  <a:pt x="806029" y="194857"/>
                </a:lnTo>
                <a:lnTo>
                  <a:pt x="811530" y="173736"/>
                </a:lnTo>
                <a:lnTo>
                  <a:pt x="800219" y="145272"/>
                </a:lnTo>
                <a:lnTo>
                  <a:pt x="775335" y="129095"/>
                </a:lnTo>
                <a:lnTo>
                  <a:pt x="750450" y="115871"/>
                </a:lnTo>
                <a:lnTo>
                  <a:pt x="739140" y="96266"/>
                </a:lnTo>
                <a:lnTo>
                  <a:pt x="740556" y="88332"/>
                </a:lnTo>
                <a:lnTo>
                  <a:pt x="744569" y="82518"/>
                </a:lnTo>
                <a:lnTo>
                  <a:pt x="750820" y="78942"/>
                </a:lnTo>
                <a:lnTo>
                  <a:pt x="758952" y="77724"/>
                </a:lnTo>
                <a:lnTo>
                  <a:pt x="800160" y="77724"/>
                </a:lnTo>
                <a:lnTo>
                  <a:pt x="798040" y="76588"/>
                </a:lnTo>
                <a:lnTo>
                  <a:pt x="785971" y="72517"/>
                </a:lnTo>
                <a:lnTo>
                  <a:pt x="773473" y="69969"/>
                </a:lnTo>
                <a:lnTo>
                  <a:pt x="762000" y="69088"/>
                </a:lnTo>
                <a:close/>
              </a:path>
              <a:path w="1308100" h="275589">
                <a:moveTo>
                  <a:pt x="800160" y="77724"/>
                </a:moveTo>
                <a:lnTo>
                  <a:pt x="758952" y="77724"/>
                </a:lnTo>
                <a:lnTo>
                  <a:pt x="770445" y="81033"/>
                </a:lnTo>
                <a:lnTo>
                  <a:pt x="779653" y="90106"/>
                </a:lnTo>
                <a:lnTo>
                  <a:pt x="786384" y="103655"/>
                </a:lnTo>
                <a:lnTo>
                  <a:pt x="790448" y="120396"/>
                </a:lnTo>
                <a:lnTo>
                  <a:pt x="797306" y="121412"/>
                </a:lnTo>
                <a:lnTo>
                  <a:pt x="808228" y="82042"/>
                </a:lnTo>
                <a:lnTo>
                  <a:pt x="800160" y="77724"/>
                </a:lnTo>
                <a:close/>
              </a:path>
              <a:path w="1308100" h="275589">
                <a:moveTo>
                  <a:pt x="893063" y="69088"/>
                </a:moveTo>
                <a:lnTo>
                  <a:pt x="861901" y="74211"/>
                </a:lnTo>
                <a:lnTo>
                  <a:pt x="839406" y="88931"/>
                </a:lnTo>
                <a:lnTo>
                  <a:pt x="825769" y="112271"/>
                </a:lnTo>
                <a:lnTo>
                  <a:pt x="821182" y="143256"/>
                </a:lnTo>
                <a:lnTo>
                  <a:pt x="825023" y="171088"/>
                </a:lnTo>
                <a:lnTo>
                  <a:pt x="836676" y="192944"/>
                </a:lnTo>
                <a:lnTo>
                  <a:pt x="856329" y="207228"/>
                </a:lnTo>
                <a:lnTo>
                  <a:pt x="884174" y="212344"/>
                </a:lnTo>
                <a:lnTo>
                  <a:pt x="894087" y="211784"/>
                </a:lnTo>
                <a:lnTo>
                  <a:pt x="904049" y="209962"/>
                </a:lnTo>
                <a:lnTo>
                  <a:pt x="913534" y="206664"/>
                </a:lnTo>
                <a:lnTo>
                  <a:pt x="922019" y="201676"/>
                </a:lnTo>
                <a:lnTo>
                  <a:pt x="984250" y="201676"/>
                </a:lnTo>
                <a:lnTo>
                  <a:pt x="984250" y="196088"/>
                </a:lnTo>
                <a:lnTo>
                  <a:pt x="899668" y="196088"/>
                </a:lnTo>
                <a:lnTo>
                  <a:pt x="883745" y="190067"/>
                </a:lnTo>
                <a:lnTo>
                  <a:pt x="874966" y="175355"/>
                </a:lnTo>
                <a:lnTo>
                  <a:pt x="871235" y="156975"/>
                </a:lnTo>
                <a:lnTo>
                  <a:pt x="870458" y="139954"/>
                </a:lnTo>
                <a:lnTo>
                  <a:pt x="870989" y="123019"/>
                </a:lnTo>
                <a:lnTo>
                  <a:pt x="897636" y="80264"/>
                </a:lnTo>
                <a:lnTo>
                  <a:pt x="965708" y="80264"/>
                </a:lnTo>
                <a:lnTo>
                  <a:pt x="965708" y="76708"/>
                </a:lnTo>
                <a:lnTo>
                  <a:pt x="919734" y="76708"/>
                </a:lnTo>
                <a:lnTo>
                  <a:pt x="913423" y="73588"/>
                </a:lnTo>
                <a:lnTo>
                  <a:pt x="906780" y="71183"/>
                </a:lnTo>
                <a:lnTo>
                  <a:pt x="899945" y="69635"/>
                </a:lnTo>
                <a:lnTo>
                  <a:pt x="893063" y="69088"/>
                </a:lnTo>
                <a:close/>
              </a:path>
              <a:path w="1308100" h="275589">
                <a:moveTo>
                  <a:pt x="984250" y="201676"/>
                </a:moveTo>
                <a:lnTo>
                  <a:pt x="922019" y="201676"/>
                </a:lnTo>
                <a:lnTo>
                  <a:pt x="922970" y="206664"/>
                </a:lnTo>
                <a:lnTo>
                  <a:pt x="923036" y="207010"/>
                </a:lnTo>
                <a:lnTo>
                  <a:pt x="926591" y="212344"/>
                </a:lnTo>
                <a:lnTo>
                  <a:pt x="984250" y="204724"/>
                </a:lnTo>
                <a:lnTo>
                  <a:pt x="984250" y="201676"/>
                </a:lnTo>
                <a:close/>
              </a:path>
              <a:path w="1308100" h="275589">
                <a:moveTo>
                  <a:pt x="965708" y="104902"/>
                </a:moveTo>
                <a:lnTo>
                  <a:pt x="919480" y="104902"/>
                </a:lnTo>
                <a:lnTo>
                  <a:pt x="919422" y="123019"/>
                </a:lnTo>
                <a:lnTo>
                  <a:pt x="919315" y="156975"/>
                </a:lnTo>
                <a:lnTo>
                  <a:pt x="919226" y="185166"/>
                </a:lnTo>
                <a:lnTo>
                  <a:pt x="914908" y="192024"/>
                </a:lnTo>
                <a:lnTo>
                  <a:pt x="907796" y="196088"/>
                </a:lnTo>
                <a:lnTo>
                  <a:pt x="984250" y="196088"/>
                </a:lnTo>
                <a:lnTo>
                  <a:pt x="984250" y="195834"/>
                </a:lnTo>
                <a:lnTo>
                  <a:pt x="976423" y="194246"/>
                </a:lnTo>
                <a:lnTo>
                  <a:pt x="970597" y="189611"/>
                </a:lnTo>
                <a:lnTo>
                  <a:pt x="966962" y="182689"/>
                </a:lnTo>
                <a:lnTo>
                  <a:pt x="965708" y="174244"/>
                </a:lnTo>
                <a:lnTo>
                  <a:pt x="965708" y="104902"/>
                </a:lnTo>
                <a:close/>
              </a:path>
              <a:path w="1308100" h="275589">
                <a:moveTo>
                  <a:pt x="965708" y="80264"/>
                </a:moveTo>
                <a:lnTo>
                  <a:pt x="897636" y="80264"/>
                </a:lnTo>
                <a:lnTo>
                  <a:pt x="905831" y="82379"/>
                </a:lnTo>
                <a:lnTo>
                  <a:pt x="912717" y="87852"/>
                </a:lnTo>
                <a:lnTo>
                  <a:pt x="917459" y="95373"/>
                </a:lnTo>
                <a:lnTo>
                  <a:pt x="919164" y="103346"/>
                </a:lnTo>
                <a:lnTo>
                  <a:pt x="919226" y="106172"/>
                </a:lnTo>
                <a:lnTo>
                  <a:pt x="919480" y="104902"/>
                </a:lnTo>
                <a:lnTo>
                  <a:pt x="965708" y="104902"/>
                </a:lnTo>
                <a:lnTo>
                  <a:pt x="965708" y="80264"/>
                </a:lnTo>
                <a:close/>
              </a:path>
              <a:path w="1308100" h="275589">
                <a:moveTo>
                  <a:pt x="960119" y="0"/>
                </a:moveTo>
                <a:lnTo>
                  <a:pt x="946392" y="6707"/>
                </a:lnTo>
                <a:lnTo>
                  <a:pt x="930687" y="12128"/>
                </a:lnTo>
                <a:lnTo>
                  <a:pt x="914650" y="15930"/>
                </a:lnTo>
                <a:lnTo>
                  <a:pt x="899922" y="17780"/>
                </a:lnTo>
                <a:lnTo>
                  <a:pt x="899922" y="25400"/>
                </a:lnTo>
                <a:lnTo>
                  <a:pt x="909982" y="30424"/>
                </a:lnTo>
                <a:lnTo>
                  <a:pt x="916019" y="40259"/>
                </a:lnTo>
                <a:lnTo>
                  <a:pt x="918960" y="52189"/>
                </a:lnTo>
                <a:lnTo>
                  <a:pt x="919734" y="63500"/>
                </a:lnTo>
                <a:lnTo>
                  <a:pt x="919734" y="76708"/>
                </a:lnTo>
                <a:lnTo>
                  <a:pt x="965708" y="76708"/>
                </a:lnTo>
                <a:lnTo>
                  <a:pt x="965708" y="3810"/>
                </a:lnTo>
                <a:lnTo>
                  <a:pt x="960119" y="0"/>
                </a:lnTo>
                <a:close/>
              </a:path>
              <a:path w="1308100" h="275589">
                <a:moveTo>
                  <a:pt x="1153909" y="225298"/>
                </a:moveTo>
                <a:lnTo>
                  <a:pt x="1141864" y="228941"/>
                </a:lnTo>
                <a:lnTo>
                  <a:pt x="1134510" y="238061"/>
                </a:lnTo>
                <a:lnTo>
                  <a:pt x="1132728" y="249943"/>
                </a:lnTo>
                <a:lnTo>
                  <a:pt x="1137399" y="261874"/>
                </a:lnTo>
                <a:lnTo>
                  <a:pt x="1143459" y="268124"/>
                </a:lnTo>
                <a:lnTo>
                  <a:pt x="1151020" y="272446"/>
                </a:lnTo>
                <a:lnTo>
                  <a:pt x="1159580" y="274911"/>
                </a:lnTo>
                <a:lnTo>
                  <a:pt x="1168641" y="275590"/>
                </a:lnTo>
                <a:lnTo>
                  <a:pt x="1190294" y="269494"/>
                </a:lnTo>
                <a:lnTo>
                  <a:pt x="1205280" y="254635"/>
                </a:lnTo>
                <a:lnTo>
                  <a:pt x="1209392" y="247142"/>
                </a:lnTo>
                <a:lnTo>
                  <a:pt x="1190993" y="247142"/>
                </a:lnTo>
                <a:lnTo>
                  <a:pt x="1180698" y="244157"/>
                </a:lnTo>
                <a:lnTo>
                  <a:pt x="1173213" y="236601"/>
                </a:lnTo>
                <a:lnTo>
                  <a:pt x="1165435" y="228941"/>
                </a:lnTo>
                <a:lnTo>
                  <a:pt x="1165628" y="228941"/>
                </a:lnTo>
                <a:lnTo>
                  <a:pt x="1153909" y="225298"/>
                </a:lnTo>
                <a:close/>
              </a:path>
              <a:path w="1308100" h="275589">
                <a:moveTo>
                  <a:pt x="1216393" y="73152"/>
                </a:moveTo>
                <a:lnTo>
                  <a:pt x="1129779" y="73152"/>
                </a:lnTo>
                <a:lnTo>
                  <a:pt x="1129779" y="80772"/>
                </a:lnTo>
                <a:lnTo>
                  <a:pt x="1139050" y="86133"/>
                </a:lnTo>
                <a:lnTo>
                  <a:pt x="1146287" y="93853"/>
                </a:lnTo>
                <a:lnTo>
                  <a:pt x="1151782" y="102381"/>
                </a:lnTo>
                <a:lnTo>
                  <a:pt x="1156195" y="110744"/>
                </a:lnTo>
                <a:lnTo>
                  <a:pt x="1208519" y="212344"/>
                </a:lnTo>
                <a:lnTo>
                  <a:pt x="1207138" y="225103"/>
                </a:lnTo>
                <a:lnTo>
                  <a:pt x="1203375" y="236124"/>
                </a:lnTo>
                <a:lnTo>
                  <a:pt x="1197803" y="243955"/>
                </a:lnTo>
                <a:lnTo>
                  <a:pt x="1190993" y="247142"/>
                </a:lnTo>
                <a:lnTo>
                  <a:pt x="1209392" y="247142"/>
                </a:lnTo>
                <a:lnTo>
                  <a:pt x="1216361" y="234442"/>
                </a:lnTo>
                <a:lnTo>
                  <a:pt x="1226299" y="212344"/>
                </a:lnTo>
                <a:lnTo>
                  <a:pt x="1246902" y="168656"/>
                </a:lnTo>
                <a:lnTo>
                  <a:pt x="1236713" y="168656"/>
                </a:lnTo>
                <a:lnTo>
                  <a:pt x="1205979" y="113538"/>
                </a:lnTo>
                <a:lnTo>
                  <a:pt x="1203463" y="105525"/>
                </a:lnTo>
                <a:lnTo>
                  <a:pt x="1203756" y="95916"/>
                </a:lnTo>
                <a:lnTo>
                  <a:pt x="1207765" y="86927"/>
                </a:lnTo>
                <a:lnTo>
                  <a:pt x="1216393" y="80772"/>
                </a:lnTo>
                <a:lnTo>
                  <a:pt x="1216393" y="73152"/>
                </a:lnTo>
                <a:close/>
              </a:path>
              <a:path w="1308100" h="275589">
                <a:moveTo>
                  <a:pt x="1102742" y="79502"/>
                </a:moveTo>
                <a:lnTo>
                  <a:pt x="1058151" y="79502"/>
                </a:lnTo>
                <a:lnTo>
                  <a:pt x="1067350" y="83875"/>
                </a:lnTo>
                <a:lnTo>
                  <a:pt x="1071740" y="94297"/>
                </a:lnTo>
                <a:lnTo>
                  <a:pt x="1073081" y="106719"/>
                </a:lnTo>
                <a:lnTo>
                  <a:pt x="1073137" y="118364"/>
                </a:lnTo>
                <a:lnTo>
                  <a:pt x="1044347" y="122749"/>
                </a:lnTo>
                <a:lnTo>
                  <a:pt x="1016749" y="133064"/>
                </a:lnTo>
                <a:lnTo>
                  <a:pt x="996199" y="150760"/>
                </a:lnTo>
                <a:lnTo>
                  <a:pt x="988555" y="177292"/>
                </a:lnTo>
                <a:lnTo>
                  <a:pt x="992369" y="193377"/>
                </a:lnTo>
                <a:lnTo>
                  <a:pt x="1001731" y="204247"/>
                </a:lnTo>
                <a:lnTo>
                  <a:pt x="1015237" y="210403"/>
                </a:lnTo>
                <a:lnTo>
                  <a:pt x="1031481" y="212344"/>
                </a:lnTo>
                <a:lnTo>
                  <a:pt x="1043058" y="211494"/>
                </a:lnTo>
                <a:lnTo>
                  <a:pt x="1054182" y="208788"/>
                </a:lnTo>
                <a:lnTo>
                  <a:pt x="1064306" y="203985"/>
                </a:lnTo>
                <a:lnTo>
                  <a:pt x="1072883" y="196850"/>
                </a:lnTo>
                <a:lnTo>
                  <a:pt x="1137907" y="196850"/>
                </a:lnTo>
                <a:lnTo>
                  <a:pt x="1137907" y="195834"/>
                </a:lnTo>
                <a:lnTo>
                  <a:pt x="1130080" y="194246"/>
                </a:lnTo>
                <a:lnTo>
                  <a:pt x="1127926" y="192532"/>
                </a:lnTo>
                <a:lnTo>
                  <a:pt x="1055865" y="192532"/>
                </a:lnTo>
                <a:lnTo>
                  <a:pt x="1048118" y="190583"/>
                </a:lnTo>
                <a:lnTo>
                  <a:pt x="1042466" y="185324"/>
                </a:lnTo>
                <a:lnTo>
                  <a:pt x="1039006" y="177637"/>
                </a:lnTo>
                <a:lnTo>
                  <a:pt x="1037863" y="168656"/>
                </a:lnTo>
                <a:lnTo>
                  <a:pt x="1037831" y="168402"/>
                </a:lnTo>
                <a:lnTo>
                  <a:pt x="1040740" y="153336"/>
                </a:lnTo>
                <a:lnTo>
                  <a:pt x="1048531" y="141795"/>
                </a:lnTo>
                <a:lnTo>
                  <a:pt x="1059798" y="133397"/>
                </a:lnTo>
                <a:lnTo>
                  <a:pt x="1073137" y="127762"/>
                </a:lnTo>
                <a:lnTo>
                  <a:pt x="1119365" y="127762"/>
                </a:lnTo>
                <a:lnTo>
                  <a:pt x="1119300" y="110744"/>
                </a:lnTo>
                <a:lnTo>
                  <a:pt x="1114011" y="90019"/>
                </a:lnTo>
                <a:lnTo>
                  <a:pt x="1102742" y="79502"/>
                </a:lnTo>
                <a:close/>
              </a:path>
              <a:path w="1308100" h="275589">
                <a:moveTo>
                  <a:pt x="1137907" y="196850"/>
                </a:moveTo>
                <a:lnTo>
                  <a:pt x="1072883" y="196850"/>
                </a:lnTo>
                <a:lnTo>
                  <a:pt x="1072883" y="207010"/>
                </a:lnTo>
                <a:lnTo>
                  <a:pt x="1076439" y="212344"/>
                </a:lnTo>
                <a:lnTo>
                  <a:pt x="1137907" y="204724"/>
                </a:lnTo>
                <a:lnTo>
                  <a:pt x="1137907" y="196850"/>
                </a:lnTo>
                <a:close/>
              </a:path>
              <a:path w="1308100" h="275589">
                <a:moveTo>
                  <a:pt x="1119365" y="127762"/>
                </a:moveTo>
                <a:lnTo>
                  <a:pt x="1073137" y="127762"/>
                </a:lnTo>
                <a:lnTo>
                  <a:pt x="1073036" y="150760"/>
                </a:lnTo>
                <a:lnTo>
                  <a:pt x="1072941" y="168402"/>
                </a:lnTo>
                <a:lnTo>
                  <a:pt x="1072883" y="185928"/>
                </a:lnTo>
                <a:lnTo>
                  <a:pt x="1068311" y="190246"/>
                </a:lnTo>
                <a:lnTo>
                  <a:pt x="1062723" y="192532"/>
                </a:lnTo>
                <a:lnTo>
                  <a:pt x="1127926" y="192532"/>
                </a:lnTo>
                <a:lnTo>
                  <a:pt x="1124254" y="189611"/>
                </a:lnTo>
                <a:lnTo>
                  <a:pt x="1120619" y="182689"/>
                </a:lnTo>
                <a:lnTo>
                  <a:pt x="1119365" y="174244"/>
                </a:lnTo>
                <a:lnTo>
                  <a:pt x="1119365" y="127762"/>
                </a:lnTo>
                <a:close/>
              </a:path>
              <a:path w="1308100" h="275589">
                <a:moveTo>
                  <a:pt x="1307579" y="73152"/>
                </a:moveTo>
                <a:lnTo>
                  <a:pt x="1246111" y="73152"/>
                </a:lnTo>
                <a:lnTo>
                  <a:pt x="1246111" y="80772"/>
                </a:lnTo>
                <a:lnTo>
                  <a:pt x="1254703" y="86431"/>
                </a:lnTo>
                <a:lnTo>
                  <a:pt x="1259986" y="95567"/>
                </a:lnTo>
                <a:lnTo>
                  <a:pt x="1261502" y="106719"/>
                </a:lnTo>
                <a:lnTo>
                  <a:pt x="1258811" y="118364"/>
                </a:lnTo>
                <a:lnTo>
                  <a:pt x="1236824" y="168402"/>
                </a:lnTo>
                <a:lnTo>
                  <a:pt x="1236713" y="168656"/>
                </a:lnTo>
                <a:lnTo>
                  <a:pt x="1246902" y="168656"/>
                </a:lnTo>
                <a:lnTo>
                  <a:pt x="1268463" y="122936"/>
                </a:lnTo>
                <a:lnTo>
                  <a:pt x="1297145" y="85002"/>
                </a:lnTo>
                <a:lnTo>
                  <a:pt x="1307579" y="80772"/>
                </a:lnTo>
                <a:lnTo>
                  <a:pt x="1307579" y="73152"/>
                </a:lnTo>
                <a:close/>
              </a:path>
              <a:path w="1308100" h="275589">
                <a:moveTo>
                  <a:pt x="1060183" y="69088"/>
                </a:moveTo>
                <a:lnTo>
                  <a:pt x="1040847" y="70286"/>
                </a:lnTo>
                <a:lnTo>
                  <a:pt x="1019797" y="75057"/>
                </a:lnTo>
                <a:lnTo>
                  <a:pt x="1002747" y="85161"/>
                </a:lnTo>
                <a:lnTo>
                  <a:pt x="995417" y="102381"/>
                </a:lnTo>
                <a:lnTo>
                  <a:pt x="996969" y="109759"/>
                </a:lnTo>
                <a:lnTo>
                  <a:pt x="1001382" y="115633"/>
                </a:lnTo>
                <a:lnTo>
                  <a:pt x="1007700" y="119507"/>
                </a:lnTo>
                <a:lnTo>
                  <a:pt x="1014971" y="120904"/>
                </a:lnTo>
                <a:lnTo>
                  <a:pt x="1030755" y="114434"/>
                </a:lnTo>
                <a:lnTo>
                  <a:pt x="1039323" y="100203"/>
                </a:lnTo>
                <a:lnTo>
                  <a:pt x="1046428" y="86133"/>
                </a:lnTo>
                <a:lnTo>
                  <a:pt x="1046510" y="85971"/>
                </a:lnTo>
                <a:lnTo>
                  <a:pt x="1058151" y="79502"/>
                </a:lnTo>
                <a:lnTo>
                  <a:pt x="1102742" y="79502"/>
                </a:lnTo>
                <a:lnTo>
                  <a:pt x="1100156" y="77089"/>
                </a:lnTo>
                <a:lnTo>
                  <a:pt x="1081110" y="70635"/>
                </a:lnTo>
                <a:lnTo>
                  <a:pt x="106018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905956" y="2451100"/>
            <a:ext cx="840740" cy="275590"/>
          </a:xfrm>
          <a:custGeom>
            <a:avLst/>
            <a:gdLst/>
            <a:ahLst/>
            <a:cxnLst/>
            <a:rect l="l" t="t" r="r" b="b"/>
            <a:pathLst>
              <a:path w="840740" h="275589">
                <a:moveTo>
                  <a:pt x="149605" y="17780"/>
                </a:moveTo>
                <a:lnTo>
                  <a:pt x="0" y="17780"/>
                </a:lnTo>
                <a:lnTo>
                  <a:pt x="0" y="25400"/>
                </a:lnTo>
                <a:lnTo>
                  <a:pt x="10255" y="29690"/>
                </a:lnTo>
                <a:lnTo>
                  <a:pt x="17462" y="35909"/>
                </a:lnTo>
                <a:lnTo>
                  <a:pt x="21716" y="44366"/>
                </a:lnTo>
                <a:lnTo>
                  <a:pt x="23113" y="55372"/>
                </a:lnTo>
                <a:lnTo>
                  <a:pt x="23113" y="166116"/>
                </a:lnTo>
                <a:lnTo>
                  <a:pt x="21181" y="181864"/>
                </a:lnTo>
                <a:lnTo>
                  <a:pt x="16033" y="193230"/>
                </a:lnTo>
                <a:lnTo>
                  <a:pt x="8647" y="200691"/>
                </a:lnTo>
                <a:lnTo>
                  <a:pt x="0" y="204724"/>
                </a:lnTo>
                <a:lnTo>
                  <a:pt x="0" y="212344"/>
                </a:lnTo>
                <a:lnTo>
                  <a:pt x="93979" y="212344"/>
                </a:lnTo>
                <a:lnTo>
                  <a:pt x="93979" y="204724"/>
                </a:lnTo>
                <a:lnTo>
                  <a:pt x="84689" y="200084"/>
                </a:lnTo>
                <a:lnTo>
                  <a:pt x="77374" y="192754"/>
                </a:lnTo>
                <a:lnTo>
                  <a:pt x="72631" y="181864"/>
                </a:lnTo>
                <a:lnTo>
                  <a:pt x="70865" y="166116"/>
                </a:lnTo>
                <a:lnTo>
                  <a:pt x="70865" y="112268"/>
                </a:lnTo>
                <a:lnTo>
                  <a:pt x="123140" y="112268"/>
                </a:lnTo>
                <a:lnTo>
                  <a:pt x="123222" y="102616"/>
                </a:lnTo>
                <a:lnTo>
                  <a:pt x="70865" y="102616"/>
                </a:lnTo>
                <a:lnTo>
                  <a:pt x="70953" y="76708"/>
                </a:lnTo>
                <a:lnTo>
                  <a:pt x="71069" y="42545"/>
                </a:lnTo>
                <a:lnTo>
                  <a:pt x="71119" y="27686"/>
                </a:lnTo>
                <a:lnTo>
                  <a:pt x="151167" y="27432"/>
                </a:lnTo>
                <a:lnTo>
                  <a:pt x="149605" y="17780"/>
                </a:lnTo>
                <a:close/>
              </a:path>
              <a:path w="840740" h="275589">
                <a:moveTo>
                  <a:pt x="123140" y="112268"/>
                </a:moveTo>
                <a:lnTo>
                  <a:pt x="87629" y="112268"/>
                </a:lnTo>
                <a:lnTo>
                  <a:pt x="95019" y="113212"/>
                </a:lnTo>
                <a:lnTo>
                  <a:pt x="103123" y="116776"/>
                </a:lnTo>
                <a:lnTo>
                  <a:pt x="110847" y="124055"/>
                </a:lnTo>
                <a:lnTo>
                  <a:pt x="117093" y="136144"/>
                </a:lnTo>
                <a:lnTo>
                  <a:pt x="122935" y="136144"/>
                </a:lnTo>
                <a:lnTo>
                  <a:pt x="123039" y="124055"/>
                </a:lnTo>
                <a:lnTo>
                  <a:pt x="123140" y="112268"/>
                </a:lnTo>
                <a:close/>
              </a:path>
              <a:path w="840740" h="275589">
                <a:moveTo>
                  <a:pt x="123443" y="76708"/>
                </a:moveTo>
                <a:lnTo>
                  <a:pt x="117093" y="76708"/>
                </a:lnTo>
                <a:lnTo>
                  <a:pt x="111065" y="89114"/>
                </a:lnTo>
                <a:lnTo>
                  <a:pt x="103346" y="97091"/>
                </a:lnTo>
                <a:lnTo>
                  <a:pt x="95198" y="101353"/>
                </a:lnTo>
                <a:lnTo>
                  <a:pt x="87883" y="102616"/>
                </a:lnTo>
                <a:lnTo>
                  <a:pt x="123222" y="102616"/>
                </a:lnTo>
                <a:lnTo>
                  <a:pt x="123337" y="89114"/>
                </a:lnTo>
                <a:lnTo>
                  <a:pt x="123443" y="76708"/>
                </a:lnTo>
                <a:close/>
              </a:path>
              <a:path w="840740" h="275589">
                <a:moveTo>
                  <a:pt x="151167" y="27432"/>
                </a:moveTo>
                <a:lnTo>
                  <a:pt x="101599" y="27432"/>
                </a:lnTo>
                <a:lnTo>
                  <a:pt x="117637" y="31416"/>
                </a:lnTo>
                <a:lnTo>
                  <a:pt x="131032" y="42545"/>
                </a:lnTo>
                <a:lnTo>
                  <a:pt x="142283" y="59007"/>
                </a:lnTo>
                <a:lnTo>
                  <a:pt x="151891" y="78994"/>
                </a:lnTo>
                <a:lnTo>
                  <a:pt x="159511" y="78994"/>
                </a:lnTo>
                <a:lnTo>
                  <a:pt x="151209" y="27686"/>
                </a:lnTo>
                <a:lnTo>
                  <a:pt x="151167" y="27432"/>
                </a:lnTo>
                <a:close/>
              </a:path>
              <a:path w="840740" h="275589">
                <a:moveTo>
                  <a:pt x="225805" y="69342"/>
                </a:moveTo>
                <a:lnTo>
                  <a:pt x="212641" y="75763"/>
                </a:lnTo>
                <a:lnTo>
                  <a:pt x="197072" y="81089"/>
                </a:lnTo>
                <a:lnTo>
                  <a:pt x="180693" y="84986"/>
                </a:lnTo>
                <a:lnTo>
                  <a:pt x="165099" y="87122"/>
                </a:lnTo>
                <a:lnTo>
                  <a:pt x="165099" y="94742"/>
                </a:lnTo>
                <a:lnTo>
                  <a:pt x="174946" y="98532"/>
                </a:lnTo>
                <a:lnTo>
                  <a:pt x="181006" y="105822"/>
                </a:lnTo>
                <a:lnTo>
                  <a:pt x="184066" y="115637"/>
                </a:lnTo>
                <a:lnTo>
                  <a:pt x="184911" y="127000"/>
                </a:lnTo>
                <a:lnTo>
                  <a:pt x="184911" y="174752"/>
                </a:lnTo>
                <a:lnTo>
                  <a:pt x="183585" y="183149"/>
                </a:lnTo>
                <a:lnTo>
                  <a:pt x="179688" y="191452"/>
                </a:lnTo>
                <a:lnTo>
                  <a:pt x="173400" y="198897"/>
                </a:lnTo>
                <a:lnTo>
                  <a:pt x="165099" y="204724"/>
                </a:lnTo>
                <a:lnTo>
                  <a:pt x="165099" y="212344"/>
                </a:lnTo>
                <a:lnTo>
                  <a:pt x="250443" y="212344"/>
                </a:lnTo>
                <a:lnTo>
                  <a:pt x="250443" y="204724"/>
                </a:lnTo>
                <a:lnTo>
                  <a:pt x="242177" y="198897"/>
                </a:lnTo>
                <a:lnTo>
                  <a:pt x="236124" y="191452"/>
                </a:lnTo>
                <a:lnTo>
                  <a:pt x="232406" y="183149"/>
                </a:lnTo>
                <a:lnTo>
                  <a:pt x="231139" y="174752"/>
                </a:lnTo>
                <a:lnTo>
                  <a:pt x="231353" y="127000"/>
                </a:lnTo>
                <a:lnTo>
                  <a:pt x="231393" y="117856"/>
                </a:lnTo>
                <a:lnTo>
                  <a:pt x="240637" y="97516"/>
                </a:lnTo>
                <a:lnTo>
                  <a:pt x="244436" y="91440"/>
                </a:lnTo>
                <a:lnTo>
                  <a:pt x="231393" y="91440"/>
                </a:lnTo>
                <a:lnTo>
                  <a:pt x="231393" y="73152"/>
                </a:lnTo>
                <a:lnTo>
                  <a:pt x="225805" y="69342"/>
                </a:lnTo>
                <a:close/>
              </a:path>
              <a:path w="840740" h="275589">
                <a:moveTo>
                  <a:pt x="327659" y="69342"/>
                </a:moveTo>
                <a:lnTo>
                  <a:pt x="314495" y="75763"/>
                </a:lnTo>
                <a:lnTo>
                  <a:pt x="298926" y="81089"/>
                </a:lnTo>
                <a:lnTo>
                  <a:pt x="282547" y="84986"/>
                </a:lnTo>
                <a:lnTo>
                  <a:pt x="266953" y="87122"/>
                </a:lnTo>
                <a:lnTo>
                  <a:pt x="266953" y="94742"/>
                </a:lnTo>
                <a:lnTo>
                  <a:pt x="276800" y="98532"/>
                </a:lnTo>
                <a:lnTo>
                  <a:pt x="282860" y="105822"/>
                </a:lnTo>
                <a:lnTo>
                  <a:pt x="285920" y="115637"/>
                </a:lnTo>
                <a:lnTo>
                  <a:pt x="286765" y="127000"/>
                </a:lnTo>
                <a:lnTo>
                  <a:pt x="286765" y="174752"/>
                </a:lnTo>
                <a:lnTo>
                  <a:pt x="285439" y="183149"/>
                </a:lnTo>
                <a:lnTo>
                  <a:pt x="281542" y="191452"/>
                </a:lnTo>
                <a:lnTo>
                  <a:pt x="275254" y="198897"/>
                </a:lnTo>
                <a:lnTo>
                  <a:pt x="266953" y="204724"/>
                </a:lnTo>
                <a:lnTo>
                  <a:pt x="266953" y="212344"/>
                </a:lnTo>
                <a:lnTo>
                  <a:pt x="352297" y="212344"/>
                </a:lnTo>
                <a:lnTo>
                  <a:pt x="352297" y="204724"/>
                </a:lnTo>
                <a:lnTo>
                  <a:pt x="344031" y="198897"/>
                </a:lnTo>
                <a:lnTo>
                  <a:pt x="337978" y="191452"/>
                </a:lnTo>
                <a:lnTo>
                  <a:pt x="334260" y="183149"/>
                </a:lnTo>
                <a:lnTo>
                  <a:pt x="332993" y="174752"/>
                </a:lnTo>
                <a:lnTo>
                  <a:pt x="333113" y="127000"/>
                </a:lnTo>
                <a:lnTo>
                  <a:pt x="333236" y="77819"/>
                </a:lnTo>
                <a:lnTo>
                  <a:pt x="333247" y="73152"/>
                </a:lnTo>
                <a:lnTo>
                  <a:pt x="327659" y="69342"/>
                </a:lnTo>
                <a:close/>
              </a:path>
              <a:path w="840740" h="275589">
                <a:moveTo>
                  <a:pt x="303529" y="17018"/>
                </a:moveTo>
                <a:lnTo>
                  <a:pt x="276399" y="25467"/>
                </a:lnTo>
                <a:lnTo>
                  <a:pt x="256222" y="44799"/>
                </a:lnTo>
                <a:lnTo>
                  <a:pt x="241665" y="68845"/>
                </a:lnTo>
                <a:lnTo>
                  <a:pt x="231393" y="91440"/>
                </a:lnTo>
                <a:lnTo>
                  <a:pt x="244436" y="91440"/>
                </a:lnTo>
                <a:lnTo>
                  <a:pt x="252952" y="77819"/>
                </a:lnTo>
                <a:lnTo>
                  <a:pt x="268077" y="63027"/>
                </a:lnTo>
                <a:lnTo>
                  <a:pt x="285749" y="57404"/>
                </a:lnTo>
                <a:lnTo>
                  <a:pt x="330509" y="57404"/>
                </a:lnTo>
                <a:lnTo>
                  <a:pt x="333537" y="51510"/>
                </a:lnTo>
                <a:lnTo>
                  <a:pt x="334670" y="44799"/>
                </a:lnTo>
                <a:lnTo>
                  <a:pt x="334771" y="44196"/>
                </a:lnTo>
                <a:lnTo>
                  <a:pt x="333069" y="33948"/>
                </a:lnTo>
                <a:lnTo>
                  <a:pt x="327437" y="25082"/>
                </a:lnTo>
                <a:lnTo>
                  <a:pt x="317662" y="18978"/>
                </a:lnTo>
                <a:lnTo>
                  <a:pt x="303529" y="17018"/>
                </a:lnTo>
                <a:close/>
              </a:path>
              <a:path w="840740" h="275589">
                <a:moveTo>
                  <a:pt x="330509" y="57404"/>
                </a:moveTo>
                <a:lnTo>
                  <a:pt x="285749" y="57404"/>
                </a:lnTo>
                <a:lnTo>
                  <a:pt x="294425" y="58618"/>
                </a:lnTo>
                <a:lnTo>
                  <a:pt x="301434" y="61023"/>
                </a:lnTo>
                <a:lnTo>
                  <a:pt x="308538" y="63333"/>
                </a:lnTo>
                <a:lnTo>
                  <a:pt x="317499" y="64262"/>
                </a:lnTo>
                <a:lnTo>
                  <a:pt x="324877" y="62519"/>
                </a:lnTo>
                <a:lnTo>
                  <a:pt x="330231" y="57943"/>
                </a:lnTo>
                <a:lnTo>
                  <a:pt x="330509" y="57404"/>
                </a:lnTo>
                <a:close/>
              </a:path>
              <a:path w="840740" h="275589">
                <a:moveTo>
                  <a:pt x="426211" y="69088"/>
                </a:moveTo>
                <a:lnTo>
                  <a:pt x="395049" y="74211"/>
                </a:lnTo>
                <a:lnTo>
                  <a:pt x="372554" y="88931"/>
                </a:lnTo>
                <a:lnTo>
                  <a:pt x="358917" y="112271"/>
                </a:lnTo>
                <a:lnTo>
                  <a:pt x="354329" y="143256"/>
                </a:lnTo>
                <a:lnTo>
                  <a:pt x="358171" y="171088"/>
                </a:lnTo>
                <a:lnTo>
                  <a:pt x="369823" y="192944"/>
                </a:lnTo>
                <a:lnTo>
                  <a:pt x="389477" y="207228"/>
                </a:lnTo>
                <a:lnTo>
                  <a:pt x="417321" y="212344"/>
                </a:lnTo>
                <a:lnTo>
                  <a:pt x="427235" y="211784"/>
                </a:lnTo>
                <a:lnTo>
                  <a:pt x="437197" y="209962"/>
                </a:lnTo>
                <a:lnTo>
                  <a:pt x="446682" y="206664"/>
                </a:lnTo>
                <a:lnTo>
                  <a:pt x="455167" y="201676"/>
                </a:lnTo>
                <a:lnTo>
                  <a:pt x="517397" y="201676"/>
                </a:lnTo>
                <a:lnTo>
                  <a:pt x="517397" y="196088"/>
                </a:lnTo>
                <a:lnTo>
                  <a:pt x="432815" y="196088"/>
                </a:lnTo>
                <a:lnTo>
                  <a:pt x="416893" y="190067"/>
                </a:lnTo>
                <a:lnTo>
                  <a:pt x="408114" y="175355"/>
                </a:lnTo>
                <a:lnTo>
                  <a:pt x="404383" y="156975"/>
                </a:lnTo>
                <a:lnTo>
                  <a:pt x="403605" y="139954"/>
                </a:lnTo>
                <a:lnTo>
                  <a:pt x="404137" y="123019"/>
                </a:lnTo>
                <a:lnTo>
                  <a:pt x="407243" y="103632"/>
                </a:lnTo>
                <a:lnTo>
                  <a:pt x="407288" y="103346"/>
                </a:lnTo>
                <a:lnTo>
                  <a:pt x="415393" y="87054"/>
                </a:lnTo>
                <a:lnTo>
                  <a:pt x="430783" y="80264"/>
                </a:lnTo>
                <a:lnTo>
                  <a:pt x="498855" y="80264"/>
                </a:lnTo>
                <a:lnTo>
                  <a:pt x="498855" y="76708"/>
                </a:lnTo>
                <a:lnTo>
                  <a:pt x="452881" y="76708"/>
                </a:lnTo>
                <a:lnTo>
                  <a:pt x="446571" y="73588"/>
                </a:lnTo>
                <a:lnTo>
                  <a:pt x="439927" y="71183"/>
                </a:lnTo>
                <a:lnTo>
                  <a:pt x="433093" y="69635"/>
                </a:lnTo>
                <a:lnTo>
                  <a:pt x="426211" y="69088"/>
                </a:lnTo>
                <a:close/>
              </a:path>
              <a:path w="840740" h="275589">
                <a:moveTo>
                  <a:pt x="517397" y="201676"/>
                </a:moveTo>
                <a:lnTo>
                  <a:pt x="455167" y="201676"/>
                </a:lnTo>
                <a:lnTo>
                  <a:pt x="456118" y="206664"/>
                </a:lnTo>
                <a:lnTo>
                  <a:pt x="456183" y="207010"/>
                </a:lnTo>
                <a:lnTo>
                  <a:pt x="459739" y="212344"/>
                </a:lnTo>
                <a:lnTo>
                  <a:pt x="517397" y="204724"/>
                </a:lnTo>
                <a:lnTo>
                  <a:pt x="517397" y="201676"/>
                </a:lnTo>
                <a:close/>
              </a:path>
              <a:path w="840740" h="275589">
                <a:moveTo>
                  <a:pt x="498855" y="104902"/>
                </a:moveTo>
                <a:lnTo>
                  <a:pt x="452627" y="104902"/>
                </a:lnTo>
                <a:lnTo>
                  <a:pt x="452570" y="123019"/>
                </a:lnTo>
                <a:lnTo>
                  <a:pt x="452463" y="156975"/>
                </a:lnTo>
                <a:lnTo>
                  <a:pt x="452373" y="185166"/>
                </a:lnTo>
                <a:lnTo>
                  <a:pt x="448055" y="192024"/>
                </a:lnTo>
                <a:lnTo>
                  <a:pt x="440943" y="196088"/>
                </a:lnTo>
                <a:lnTo>
                  <a:pt x="517397" y="196088"/>
                </a:lnTo>
                <a:lnTo>
                  <a:pt x="517397" y="195834"/>
                </a:lnTo>
                <a:lnTo>
                  <a:pt x="509571" y="194246"/>
                </a:lnTo>
                <a:lnTo>
                  <a:pt x="503745" y="189611"/>
                </a:lnTo>
                <a:lnTo>
                  <a:pt x="500110" y="182689"/>
                </a:lnTo>
                <a:lnTo>
                  <a:pt x="498855" y="174244"/>
                </a:lnTo>
                <a:lnTo>
                  <a:pt x="498855" y="104902"/>
                </a:lnTo>
                <a:close/>
              </a:path>
              <a:path w="840740" h="275589">
                <a:moveTo>
                  <a:pt x="498855" y="80264"/>
                </a:moveTo>
                <a:lnTo>
                  <a:pt x="430783" y="80264"/>
                </a:lnTo>
                <a:lnTo>
                  <a:pt x="438979" y="82379"/>
                </a:lnTo>
                <a:lnTo>
                  <a:pt x="445865" y="87852"/>
                </a:lnTo>
                <a:lnTo>
                  <a:pt x="450607" y="95373"/>
                </a:lnTo>
                <a:lnTo>
                  <a:pt x="452312" y="103346"/>
                </a:lnTo>
                <a:lnTo>
                  <a:pt x="452373" y="106172"/>
                </a:lnTo>
                <a:lnTo>
                  <a:pt x="452627" y="104902"/>
                </a:lnTo>
                <a:lnTo>
                  <a:pt x="498855" y="104902"/>
                </a:lnTo>
                <a:lnTo>
                  <a:pt x="498855" y="80264"/>
                </a:lnTo>
                <a:close/>
              </a:path>
              <a:path w="840740" h="275589">
                <a:moveTo>
                  <a:pt x="493267" y="0"/>
                </a:moveTo>
                <a:lnTo>
                  <a:pt x="479540" y="6707"/>
                </a:lnTo>
                <a:lnTo>
                  <a:pt x="463835" y="12128"/>
                </a:lnTo>
                <a:lnTo>
                  <a:pt x="447798" y="15930"/>
                </a:lnTo>
                <a:lnTo>
                  <a:pt x="433069" y="17780"/>
                </a:lnTo>
                <a:lnTo>
                  <a:pt x="433069" y="25400"/>
                </a:lnTo>
                <a:lnTo>
                  <a:pt x="443130" y="30424"/>
                </a:lnTo>
                <a:lnTo>
                  <a:pt x="449167" y="40259"/>
                </a:lnTo>
                <a:lnTo>
                  <a:pt x="452108" y="52189"/>
                </a:lnTo>
                <a:lnTo>
                  <a:pt x="452881" y="63500"/>
                </a:lnTo>
                <a:lnTo>
                  <a:pt x="452881" y="76708"/>
                </a:lnTo>
                <a:lnTo>
                  <a:pt x="498855" y="76708"/>
                </a:lnTo>
                <a:lnTo>
                  <a:pt x="498855" y="3810"/>
                </a:lnTo>
                <a:lnTo>
                  <a:pt x="493267" y="0"/>
                </a:lnTo>
                <a:close/>
              </a:path>
              <a:path w="840740" h="275589">
                <a:moveTo>
                  <a:pt x="687057" y="225298"/>
                </a:moveTo>
                <a:lnTo>
                  <a:pt x="675012" y="228941"/>
                </a:lnTo>
                <a:lnTo>
                  <a:pt x="667658" y="238061"/>
                </a:lnTo>
                <a:lnTo>
                  <a:pt x="665876" y="249943"/>
                </a:lnTo>
                <a:lnTo>
                  <a:pt x="670547" y="261874"/>
                </a:lnTo>
                <a:lnTo>
                  <a:pt x="676607" y="268124"/>
                </a:lnTo>
                <a:lnTo>
                  <a:pt x="684168" y="272446"/>
                </a:lnTo>
                <a:lnTo>
                  <a:pt x="692728" y="274911"/>
                </a:lnTo>
                <a:lnTo>
                  <a:pt x="701789" y="275590"/>
                </a:lnTo>
                <a:lnTo>
                  <a:pt x="723442" y="269494"/>
                </a:lnTo>
                <a:lnTo>
                  <a:pt x="738428" y="254635"/>
                </a:lnTo>
                <a:lnTo>
                  <a:pt x="742540" y="247142"/>
                </a:lnTo>
                <a:lnTo>
                  <a:pt x="724141" y="247142"/>
                </a:lnTo>
                <a:lnTo>
                  <a:pt x="713846" y="244157"/>
                </a:lnTo>
                <a:lnTo>
                  <a:pt x="706361" y="236601"/>
                </a:lnTo>
                <a:lnTo>
                  <a:pt x="698583" y="228941"/>
                </a:lnTo>
                <a:lnTo>
                  <a:pt x="698776" y="228941"/>
                </a:lnTo>
                <a:lnTo>
                  <a:pt x="687057" y="225298"/>
                </a:lnTo>
                <a:close/>
              </a:path>
              <a:path w="840740" h="275589">
                <a:moveTo>
                  <a:pt x="749541" y="73152"/>
                </a:moveTo>
                <a:lnTo>
                  <a:pt x="662927" y="73152"/>
                </a:lnTo>
                <a:lnTo>
                  <a:pt x="662927" y="80772"/>
                </a:lnTo>
                <a:lnTo>
                  <a:pt x="672198" y="86133"/>
                </a:lnTo>
                <a:lnTo>
                  <a:pt x="679435" y="93853"/>
                </a:lnTo>
                <a:lnTo>
                  <a:pt x="684930" y="102381"/>
                </a:lnTo>
                <a:lnTo>
                  <a:pt x="689343" y="110744"/>
                </a:lnTo>
                <a:lnTo>
                  <a:pt x="741667" y="212344"/>
                </a:lnTo>
                <a:lnTo>
                  <a:pt x="740286" y="225103"/>
                </a:lnTo>
                <a:lnTo>
                  <a:pt x="736523" y="236124"/>
                </a:lnTo>
                <a:lnTo>
                  <a:pt x="730951" y="243955"/>
                </a:lnTo>
                <a:lnTo>
                  <a:pt x="724141" y="247142"/>
                </a:lnTo>
                <a:lnTo>
                  <a:pt x="742540" y="247142"/>
                </a:lnTo>
                <a:lnTo>
                  <a:pt x="749509" y="234442"/>
                </a:lnTo>
                <a:lnTo>
                  <a:pt x="759447" y="212344"/>
                </a:lnTo>
                <a:lnTo>
                  <a:pt x="780050" y="168656"/>
                </a:lnTo>
                <a:lnTo>
                  <a:pt x="769861" y="168656"/>
                </a:lnTo>
                <a:lnTo>
                  <a:pt x="739127" y="113538"/>
                </a:lnTo>
                <a:lnTo>
                  <a:pt x="736611" y="105525"/>
                </a:lnTo>
                <a:lnTo>
                  <a:pt x="736904" y="95916"/>
                </a:lnTo>
                <a:lnTo>
                  <a:pt x="740913" y="86927"/>
                </a:lnTo>
                <a:lnTo>
                  <a:pt x="749541" y="80772"/>
                </a:lnTo>
                <a:lnTo>
                  <a:pt x="749541" y="73152"/>
                </a:lnTo>
                <a:close/>
              </a:path>
              <a:path w="840740" h="275589">
                <a:moveTo>
                  <a:pt x="635902" y="79502"/>
                </a:moveTo>
                <a:lnTo>
                  <a:pt x="591311" y="79502"/>
                </a:lnTo>
                <a:lnTo>
                  <a:pt x="600511" y="83875"/>
                </a:lnTo>
                <a:lnTo>
                  <a:pt x="604900" y="94297"/>
                </a:lnTo>
                <a:lnTo>
                  <a:pt x="606242" y="106719"/>
                </a:lnTo>
                <a:lnTo>
                  <a:pt x="606297" y="118364"/>
                </a:lnTo>
                <a:lnTo>
                  <a:pt x="577508" y="122749"/>
                </a:lnTo>
                <a:lnTo>
                  <a:pt x="549909" y="133064"/>
                </a:lnTo>
                <a:lnTo>
                  <a:pt x="529359" y="150760"/>
                </a:lnTo>
                <a:lnTo>
                  <a:pt x="521715" y="177292"/>
                </a:lnTo>
                <a:lnTo>
                  <a:pt x="525529" y="193377"/>
                </a:lnTo>
                <a:lnTo>
                  <a:pt x="534892" y="204247"/>
                </a:lnTo>
                <a:lnTo>
                  <a:pt x="548397" y="210403"/>
                </a:lnTo>
                <a:lnTo>
                  <a:pt x="564641" y="212344"/>
                </a:lnTo>
                <a:lnTo>
                  <a:pt x="576218" y="211494"/>
                </a:lnTo>
                <a:lnTo>
                  <a:pt x="587343" y="208788"/>
                </a:lnTo>
                <a:lnTo>
                  <a:pt x="597467" y="203985"/>
                </a:lnTo>
                <a:lnTo>
                  <a:pt x="606043" y="196850"/>
                </a:lnTo>
                <a:lnTo>
                  <a:pt x="671067" y="196850"/>
                </a:lnTo>
                <a:lnTo>
                  <a:pt x="671067" y="195834"/>
                </a:lnTo>
                <a:lnTo>
                  <a:pt x="663241" y="194246"/>
                </a:lnTo>
                <a:lnTo>
                  <a:pt x="661086" y="192532"/>
                </a:lnTo>
                <a:lnTo>
                  <a:pt x="589025" y="192532"/>
                </a:lnTo>
                <a:lnTo>
                  <a:pt x="581278" y="190583"/>
                </a:lnTo>
                <a:lnTo>
                  <a:pt x="575627" y="185324"/>
                </a:lnTo>
                <a:lnTo>
                  <a:pt x="572166" y="177637"/>
                </a:lnTo>
                <a:lnTo>
                  <a:pt x="571024" y="168656"/>
                </a:lnTo>
                <a:lnTo>
                  <a:pt x="570991" y="168402"/>
                </a:lnTo>
                <a:lnTo>
                  <a:pt x="573901" y="153336"/>
                </a:lnTo>
                <a:lnTo>
                  <a:pt x="581691" y="141795"/>
                </a:lnTo>
                <a:lnTo>
                  <a:pt x="592959" y="133397"/>
                </a:lnTo>
                <a:lnTo>
                  <a:pt x="606297" y="127762"/>
                </a:lnTo>
                <a:lnTo>
                  <a:pt x="652525" y="127762"/>
                </a:lnTo>
                <a:lnTo>
                  <a:pt x="652461" y="110744"/>
                </a:lnTo>
                <a:lnTo>
                  <a:pt x="647172" y="90019"/>
                </a:lnTo>
                <a:lnTo>
                  <a:pt x="635902" y="79502"/>
                </a:lnTo>
                <a:close/>
              </a:path>
              <a:path w="840740" h="275589">
                <a:moveTo>
                  <a:pt x="671067" y="196850"/>
                </a:moveTo>
                <a:lnTo>
                  <a:pt x="606043" y="196850"/>
                </a:lnTo>
                <a:lnTo>
                  <a:pt x="606043" y="207010"/>
                </a:lnTo>
                <a:lnTo>
                  <a:pt x="609599" y="212344"/>
                </a:lnTo>
                <a:lnTo>
                  <a:pt x="671067" y="204724"/>
                </a:lnTo>
                <a:lnTo>
                  <a:pt x="671067" y="196850"/>
                </a:lnTo>
                <a:close/>
              </a:path>
              <a:path w="840740" h="275589">
                <a:moveTo>
                  <a:pt x="652525" y="127762"/>
                </a:moveTo>
                <a:lnTo>
                  <a:pt x="606297" y="127762"/>
                </a:lnTo>
                <a:lnTo>
                  <a:pt x="606197" y="150760"/>
                </a:lnTo>
                <a:lnTo>
                  <a:pt x="606101" y="168402"/>
                </a:lnTo>
                <a:lnTo>
                  <a:pt x="606043" y="185928"/>
                </a:lnTo>
                <a:lnTo>
                  <a:pt x="601471" y="190246"/>
                </a:lnTo>
                <a:lnTo>
                  <a:pt x="595883" y="192532"/>
                </a:lnTo>
                <a:lnTo>
                  <a:pt x="661086" y="192532"/>
                </a:lnTo>
                <a:lnTo>
                  <a:pt x="657415" y="189611"/>
                </a:lnTo>
                <a:lnTo>
                  <a:pt x="653780" y="182689"/>
                </a:lnTo>
                <a:lnTo>
                  <a:pt x="652525" y="174244"/>
                </a:lnTo>
                <a:lnTo>
                  <a:pt x="652525" y="127762"/>
                </a:lnTo>
                <a:close/>
              </a:path>
              <a:path w="840740" h="275589">
                <a:moveTo>
                  <a:pt x="840727" y="73152"/>
                </a:moveTo>
                <a:lnTo>
                  <a:pt x="779259" y="73152"/>
                </a:lnTo>
                <a:lnTo>
                  <a:pt x="779259" y="80772"/>
                </a:lnTo>
                <a:lnTo>
                  <a:pt x="787851" y="86431"/>
                </a:lnTo>
                <a:lnTo>
                  <a:pt x="793134" y="95567"/>
                </a:lnTo>
                <a:lnTo>
                  <a:pt x="794650" y="106719"/>
                </a:lnTo>
                <a:lnTo>
                  <a:pt x="791959" y="118364"/>
                </a:lnTo>
                <a:lnTo>
                  <a:pt x="769972" y="168402"/>
                </a:lnTo>
                <a:lnTo>
                  <a:pt x="769861" y="168656"/>
                </a:lnTo>
                <a:lnTo>
                  <a:pt x="780050" y="168656"/>
                </a:lnTo>
                <a:lnTo>
                  <a:pt x="801611" y="122936"/>
                </a:lnTo>
                <a:lnTo>
                  <a:pt x="810464" y="106719"/>
                </a:lnTo>
                <a:lnTo>
                  <a:pt x="820121" y="93853"/>
                </a:lnTo>
                <a:lnTo>
                  <a:pt x="830293" y="85002"/>
                </a:lnTo>
                <a:lnTo>
                  <a:pt x="840727" y="80772"/>
                </a:lnTo>
                <a:lnTo>
                  <a:pt x="840727" y="73152"/>
                </a:lnTo>
                <a:close/>
              </a:path>
              <a:path w="840740" h="275589">
                <a:moveTo>
                  <a:pt x="593343" y="69088"/>
                </a:moveTo>
                <a:lnTo>
                  <a:pt x="574008" y="70286"/>
                </a:lnTo>
                <a:lnTo>
                  <a:pt x="552957" y="75057"/>
                </a:lnTo>
                <a:lnTo>
                  <a:pt x="535908" y="85161"/>
                </a:lnTo>
                <a:lnTo>
                  <a:pt x="528578" y="102381"/>
                </a:lnTo>
                <a:lnTo>
                  <a:pt x="530129" y="109759"/>
                </a:lnTo>
                <a:lnTo>
                  <a:pt x="534542" y="115633"/>
                </a:lnTo>
                <a:lnTo>
                  <a:pt x="540861" y="119507"/>
                </a:lnTo>
                <a:lnTo>
                  <a:pt x="548131" y="120904"/>
                </a:lnTo>
                <a:lnTo>
                  <a:pt x="563915" y="114434"/>
                </a:lnTo>
                <a:lnTo>
                  <a:pt x="572484" y="100203"/>
                </a:lnTo>
                <a:lnTo>
                  <a:pt x="579589" y="86133"/>
                </a:lnTo>
                <a:lnTo>
                  <a:pt x="579671" y="85971"/>
                </a:lnTo>
                <a:lnTo>
                  <a:pt x="591311" y="79502"/>
                </a:lnTo>
                <a:lnTo>
                  <a:pt x="635902" y="79502"/>
                </a:lnTo>
                <a:lnTo>
                  <a:pt x="633317" y="77089"/>
                </a:lnTo>
                <a:lnTo>
                  <a:pt x="614271" y="70635"/>
                </a:lnTo>
                <a:lnTo>
                  <a:pt x="59334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01356" y="245745"/>
            <a:ext cx="1524001" cy="1519555"/>
          </a:xfrm>
          <a:prstGeom prst="rect">
            <a:avLst/>
          </a:prstGeom>
        </p:spPr>
      </p:pic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824759"/>
              </p:ext>
            </p:extLst>
          </p:nvPr>
        </p:nvGraphicFramePr>
        <p:xfrm>
          <a:off x="1275556" y="3496310"/>
          <a:ext cx="16459200" cy="6202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9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7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7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282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935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935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3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THREE BEARS PORRIDGE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Banoffee Pie</a:t>
                      </a:r>
                      <a:endParaRPr lang="en-GB" sz="20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1.00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The BFG</a:t>
                      </a:r>
                      <a:endParaRPr sz="20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1.00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Banoffee Pie</a:t>
                      </a:r>
                      <a:endParaRPr lang="en-GB" sz="20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1.00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The BFG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20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1.00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Banoffee Pie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20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1.00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BREAKFAST ROLL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6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Bacon </a:t>
                      </a:r>
                      <a:r>
                        <a:rPr lang="fr-FR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£0.80</a:t>
                      </a:r>
                      <a:endParaRPr sz="20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BREAKFAST MUFFINS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1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Sausage, Hash Brown &amp; Cheese 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  <a:r>
                        <a:rPr lang="en-GB" sz="20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| </a:t>
                      </a: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Hash Brown &amp; Cheese 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£1.25 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TOAST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Toast with Butter 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£0.20</a:t>
                      </a:r>
                      <a:endParaRPr lang="en-GB" sz="20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A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WAFFLE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Sweet Waffle </a:t>
                      </a:r>
                      <a:r>
                        <a:rPr lang="en-GB" sz="20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£1.00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D5EA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5834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DANISH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Mini Croissant </a:t>
                      </a:r>
                      <a:r>
                        <a:rPr lang="en-GB" sz="20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£0.50</a:t>
                      </a: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9F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PANCAKES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Pancakes with Maple Syrup 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£1.20</a:t>
                      </a:r>
                      <a:endParaRPr lang="en-GB" sz="2000" dirty="0">
                        <a:latin typeface="Arial"/>
                        <a:cs typeface="Arial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739500"/>
                  </a:ext>
                </a:extLst>
              </a:tr>
              <a:tr h="41021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FRUIT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latin typeface="Arial"/>
                          <a:cs typeface="Arial"/>
                        </a:rPr>
                        <a:t>Fresh Fruit </a:t>
                      </a:r>
                      <a:r>
                        <a:rPr lang="en-GB" sz="2000" b="1" dirty="0">
                          <a:latin typeface="Arial"/>
                          <a:cs typeface="Arial"/>
                        </a:rPr>
                        <a:t>£0.50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00151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HOT CHOCOLATE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latin typeface="Arial"/>
                          <a:cs typeface="Arial"/>
                        </a:rPr>
                        <a:t>Hot Chocolate </a:t>
                      </a:r>
                      <a:r>
                        <a:rPr lang="en-GB" sz="2000" b="1" dirty="0">
                          <a:latin typeface="Arial"/>
                          <a:cs typeface="Arial"/>
                        </a:rPr>
                        <a:t>£0.75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7121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481168"/>
                  </a:ext>
                </a:extLst>
              </a:tr>
              <a:tr h="4864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A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974606"/>
                  </a:ext>
                </a:extLst>
              </a:tr>
            </a:tbl>
          </a:graphicData>
        </a:graphic>
      </p:graphicFrame>
      <p:sp>
        <p:nvSpPr>
          <p:cNvPr id="29" name="object 3">
            <a:extLst>
              <a:ext uri="{FF2B5EF4-FFF2-40B4-BE49-F238E27FC236}">
                <a16:creationId xmlns:a16="http://schemas.microsoft.com/office/drawing/2014/main" id="{E83E54D3-97FF-AC3A-9F10-5C6A0662F4BE}"/>
              </a:ext>
            </a:extLst>
          </p:cNvPr>
          <p:cNvSpPr/>
          <p:nvPr/>
        </p:nvSpPr>
        <p:spPr>
          <a:xfrm>
            <a:off x="1275557" y="9080500"/>
            <a:ext cx="16459200" cy="1055347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E28B050-8B11-924B-09A1-3064F05A63AA}"/>
              </a:ext>
            </a:extLst>
          </p:cNvPr>
          <p:cNvSpPr txBox="1"/>
          <p:nvPr/>
        </p:nvSpPr>
        <p:spPr>
          <a:xfrm>
            <a:off x="1275557" y="9162627"/>
            <a:ext cx="1623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ALLERGIES </a:t>
            </a:r>
            <a:r>
              <a:rPr lang="en-GB" sz="2400" dirty="0">
                <a:solidFill>
                  <a:schemeClr val="bg1"/>
                </a:solidFill>
              </a:rPr>
              <a:t>Please speak to a member of our team if you have an allergy &amp; need to know what’s in our food so we can advise you on your available choices.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825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19010312" cy="2070100"/>
          </a:xfrm>
          <a:custGeom>
            <a:avLst/>
            <a:gdLst/>
            <a:ahLst/>
            <a:cxnLst/>
            <a:rect l="l" t="t" r="r" b="b"/>
            <a:pathLst>
              <a:path w="15120619" h="2548890">
                <a:moveTo>
                  <a:pt x="15120010" y="0"/>
                </a:moveTo>
                <a:lnTo>
                  <a:pt x="0" y="0"/>
                </a:lnTo>
                <a:lnTo>
                  <a:pt x="0" y="2548801"/>
                </a:lnTo>
                <a:lnTo>
                  <a:pt x="15120010" y="2548801"/>
                </a:lnTo>
                <a:lnTo>
                  <a:pt x="15120010" y="0"/>
                </a:lnTo>
                <a:close/>
              </a:path>
            </a:pathLst>
          </a:custGeom>
          <a:solidFill>
            <a:srgbClr val="D2AE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10375900"/>
            <a:ext cx="19010312" cy="316344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D2AE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21017" y="2451100"/>
            <a:ext cx="1084580" cy="275590"/>
          </a:xfrm>
          <a:custGeom>
            <a:avLst/>
            <a:gdLst/>
            <a:ahLst/>
            <a:cxnLst/>
            <a:rect l="l" t="t" r="r" b="b"/>
            <a:pathLst>
              <a:path w="1084579" h="275589">
                <a:moveTo>
                  <a:pt x="82042" y="17780"/>
                </a:moveTo>
                <a:lnTo>
                  <a:pt x="17526" y="17780"/>
                </a:lnTo>
                <a:lnTo>
                  <a:pt x="17526" y="25400"/>
                </a:lnTo>
                <a:lnTo>
                  <a:pt x="26459" y="29432"/>
                </a:lnTo>
                <a:lnTo>
                  <a:pt x="34321" y="36893"/>
                </a:lnTo>
                <a:lnTo>
                  <a:pt x="39564" y="48260"/>
                </a:lnTo>
                <a:lnTo>
                  <a:pt x="40640" y="64008"/>
                </a:lnTo>
                <a:lnTo>
                  <a:pt x="32258" y="162052"/>
                </a:lnTo>
                <a:lnTo>
                  <a:pt x="28146" y="179970"/>
                </a:lnTo>
                <a:lnTo>
                  <a:pt x="20320" y="192246"/>
                </a:lnTo>
                <a:lnTo>
                  <a:pt x="10398" y="200092"/>
                </a:lnTo>
                <a:lnTo>
                  <a:pt x="0" y="204724"/>
                </a:lnTo>
                <a:lnTo>
                  <a:pt x="0" y="212344"/>
                </a:lnTo>
                <a:lnTo>
                  <a:pt x="78994" y="212344"/>
                </a:lnTo>
                <a:lnTo>
                  <a:pt x="78994" y="204724"/>
                </a:lnTo>
                <a:lnTo>
                  <a:pt x="67028" y="200092"/>
                </a:lnTo>
                <a:lnTo>
                  <a:pt x="54514" y="192246"/>
                </a:lnTo>
                <a:lnTo>
                  <a:pt x="45096" y="179970"/>
                </a:lnTo>
                <a:lnTo>
                  <a:pt x="42418" y="162052"/>
                </a:lnTo>
                <a:lnTo>
                  <a:pt x="50800" y="65532"/>
                </a:lnTo>
                <a:lnTo>
                  <a:pt x="102715" y="65532"/>
                </a:lnTo>
                <a:lnTo>
                  <a:pt x="82042" y="17780"/>
                </a:lnTo>
                <a:close/>
              </a:path>
              <a:path w="1084579" h="275589">
                <a:moveTo>
                  <a:pt x="219345" y="49276"/>
                </a:moveTo>
                <a:lnTo>
                  <a:pt x="169672" y="49276"/>
                </a:lnTo>
                <a:lnTo>
                  <a:pt x="179832" y="166116"/>
                </a:lnTo>
                <a:lnTo>
                  <a:pt x="179069" y="179970"/>
                </a:lnTo>
                <a:lnTo>
                  <a:pt x="178970" y="181756"/>
                </a:lnTo>
                <a:lnTo>
                  <a:pt x="174085" y="192754"/>
                </a:lnTo>
                <a:lnTo>
                  <a:pt x="166278" y="200092"/>
                </a:lnTo>
                <a:lnTo>
                  <a:pt x="156718" y="204724"/>
                </a:lnTo>
                <a:lnTo>
                  <a:pt x="156718" y="212344"/>
                </a:lnTo>
                <a:lnTo>
                  <a:pt x="250697" y="212344"/>
                </a:lnTo>
                <a:lnTo>
                  <a:pt x="250697" y="204724"/>
                </a:lnTo>
                <a:lnTo>
                  <a:pt x="242335" y="200656"/>
                </a:lnTo>
                <a:lnTo>
                  <a:pt x="235426" y="193135"/>
                </a:lnTo>
                <a:lnTo>
                  <a:pt x="230374" y="181756"/>
                </a:lnTo>
                <a:lnTo>
                  <a:pt x="227584" y="166116"/>
                </a:lnTo>
                <a:lnTo>
                  <a:pt x="218440" y="64008"/>
                </a:lnTo>
                <a:lnTo>
                  <a:pt x="219345" y="49276"/>
                </a:lnTo>
                <a:close/>
              </a:path>
              <a:path w="1084579" h="275589">
                <a:moveTo>
                  <a:pt x="102715" y="65532"/>
                </a:moveTo>
                <a:lnTo>
                  <a:pt x="50800" y="65532"/>
                </a:lnTo>
                <a:lnTo>
                  <a:pt x="108457" y="187452"/>
                </a:lnTo>
                <a:lnTo>
                  <a:pt x="117094" y="187452"/>
                </a:lnTo>
                <a:lnTo>
                  <a:pt x="140580" y="125730"/>
                </a:lnTo>
                <a:lnTo>
                  <a:pt x="128778" y="125730"/>
                </a:lnTo>
                <a:lnTo>
                  <a:pt x="102715" y="65532"/>
                </a:lnTo>
                <a:close/>
              </a:path>
              <a:path w="1084579" h="275589">
                <a:moveTo>
                  <a:pt x="241554" y="17780"/>
                </a:moveTo>
                <a:lnTo>
                  <a:pt x="171450" y="17780"/>
                </a:lnTo>
                <a:lnTo>
                  <a:pt x="128778" y="125730"/>
                </a:lnTo>
                <a:lnTo>
                  <a:pt x="140580" y="125730"/>
                </a:lnTo>
                <a:lnTo>
                  <a:pt x="169672" y="49276"/>
                </a:lnTo>
                <a:lnTo>
                  <a:pt x="219345" y="49276"/>
                </a:lnTo>
                <a:lnTo>
                  <a:pt x="219408" y="48260"/>
                </a:lnTo>
                <a:lnTo>
                  <a:pt x="224663" y="36893"/>
                </a:lnTo>
                <a:lnTo>
                  <a:pt x="232584" y="29432"/>
                </a:lnTo>
                <a:lnTo>
                  <a:pt x="241554" y="25400"/>
                </a:lnTo>
                <a:lnTo>
                  <a:pt x="241554" y="17780"/>
                </a:lnTo>
                <a:close/>
              </a:path>
              <a:path w="1084579" h="275589">
                <a:moveTo>
                  <a:pt x="329946" y="69088"/>
                </a:moveTo>
                <a:lnTo>
                  <a:pt x="298872" y="74370"/>
                </a:lnTo>
                <a:lnTo>
                  <a:pt x="299232" y="74370"/>
                </a:lnTo>
                <a:lnTo>
                  <a:pt x="276161" y="89154"/>
                </a:lnTo>
                <a:lnTo>
                  <a:pt x="261437" y="112593"/>
                </a:lnTo>
                <a:lnTo>
                  <a:pt x="256328" y="143256"/>
                </a:lnTo>
                <a:lnTo>
                  <a:pt x="256410" y="144272"/>
                </a:lnTo>
                <a:lnTo>
                  <a:pt x="266484" y="182626"/>
                </a:lnTo>
                <a:lnTo>
                  <a:pt x="299227" y="211030"/>
                </a:lnTo>
                <a:lnTo>
                  <a:pt x="329946" y="215646"/>
                </a:lnTo>
                <a:lnTo>
                  <a:pt x="360410" y="211030"/>
                </a:lnTo>
                <a:lnTo>
                  <a:pt x="371442" y="204470"/>
                </a:lnTo>
                <a:lnTo>
                  <a:pt x="329946" y="204470"/>
                </a:lnTo>
                <a:lnTo>
                  <a:pt x="316265" y="198191"/>
                </a:lnTo>
                <a:lnTo>
                  <a:pt x="308705" y="182626"/>
                </a:lnTo>
                <a:lnTo>
                  <a:pt x="305478" y="162679"/>
                </a:lnTo>
                <a:lnTo>
                  <a:pt x="304835" y="144272"/>
                </a:lnTo>
                <a:lnTo>
                  <a:pt x="304800" y="143256"/>
                </a:lnTo>
                <a:lnTo>
                  <a:pt x="305621" y="123273"/>
                </a:lnTo>
                <a:lnTo>
                  <a:pt x="309086" y="102838"/>
                </a:lnTo>
                <a:lnTo>
                  <a:pt x="316694" y="86927"/>
                </a:lnTo>
                <a:lnTo>
                  <a:pt x="329946" y="80518"/>
                </a:lnTo>
                <a:lnTo>
                  <a:pt x="369972" y="80518"/>
                </a:lnTo>
                <a:lnTo>
                  <a:pt x="360624" y="74370"/>
                </a:lnTo>
                <a:lnTo>
                  <a:pt x="329946" y="69088"/>
                </a:lnTo>
                <a:close/>
              </a:path>
              <a:path w="1084579" h="275589">
                <a:moveTo>
                  <a:pt x="369972" y="80518"/>
                </a:moveTo>
                <a:lnTo>
                  <a:pt x="329946" y="80518"/>
                </a:lnTo>
                <a:lnTo>
                  <a:pt x="342971" y="86927"/>
                </a:lnTo>
                <a:lnTo>
                  <a:pt x="350329" y="102838"/>
                </a:lnTo>
                <a:lnTo>
                  <a:pt x="353591" y="123273"/>
                </a:lnTo>
                <a:lnTo>
                  <a:pt x="354330" y="143256"/>
                </a:lnTo>
                <a:lnTo>
                  <a:pt x="353627" y="161714"/>
                </a:lnTo>
                <a:lnTo>
                  <a:pt x="350424" y="181768"/>
                </a:lnTo>
                <a:lnTo>
                  <a:pt x="343078" y="197869"/>
                </a:lnTo>
                <a:lnTo>
                  <a:pt x="329946" y="204470"/>
                </a:lnTo>
                <a:lnTo>
                  <a:pt x="371442" y="204470"/>
                </a:lnTo>
                <a:lnTo>
                  <a:pt x="383349" y="197389"/>
                </a:lnTo>
                <a:lnTo>
                  <a:pt x="397811" y="175033"/>
                </a:lnTo>
                <a:lnTo>
                  <a:pt x="402844" y="144272"/>
                </a:lnTo>
                <a:lnTo>
                  <a:pt x="397883" y="113129"/>
                </a:lnTo>
                <a:lnTo>
                  <a:pt x="383540" y="89439"/>
                </a:lnTo>
                <a:lnTo>
                  <a:pt x="369972" y="80518"/>
                </a:lnTo>
                <a:close/>
              </a:path>
              <a:path w="1084579" h="275589">
                <a:moveTo>
                  <a:pt x="468376" y="69342"/>
                </a:moveTo>
                <a:lnTo>
                  <a:pt x="455211" y="75763"/>
                </a:lnTo>
                <a:lnTo>
                  <a:pt x="439642" y="81089"/>
                </a:lnTo>
                <a:lnTo>
                  <a:pt x="423263" y="84986"/>
                </a:lnTo>
                <a:lnTo>
                  <a:pt x="407670" y="87122"/>
                </a:lnTo>
                <a:lnTo>
                  <a:pt x="407670" y="94742"/>
                </a:lnTo>
                <a:lnTo>
                  <a:pt x="417516" y="98532"/>
                </a:lnTo>
                <a:lnTo>
                  <a:pt x="423576" y="105822"/>
                </a:lnTo>
                <a:lnTo>
                  <a:pt x="426636" y="115637"/>
                </a:lnTo>
                <a:lnTo>
                  <a:pt x="427481" y="127000"/>
                </a:lnTo>
                <a:lnTo>
                  <a:pt x="427481" y="174752"/>
                </a:lnTo>
                <a:lnTo>
                  <a:pt x="426155" y="183149"/>
                </a:lnTo>
                <a:lnTo>
                  <a:pt x="422258" y="191452"/>
                </a:lnTo>
                <a:lnTo>
                  <a:pt x="415970" y="198897"/>
                </a:lnTo>
                <a:lnTo>
                  <a:pt x="407670" y="204724"/>
                </a:lnTo>
                <a:lnTo>
                  <a:pt x="407670" y="212344"/>
                </a:lnTo>
                <a:lnTo>
                  <a:pt x="493014" y="212344"/>
                </a:lnTo>
                <a:lnTo>
                  <a:pt x="493014" y="204724"/>
                </a:lnTo>
                <a:lnTo>
                  <a:pt x="484747" y="198897"/>
                </a:lnTo>
                <a:lnTo>
                  <a:pt x="478694" y="191452"/>
                </a:lnTo>
                <a:lnTo>
                  <a:pt x="474976" y="183149"/>
                </a:lnTo>
                <a:lnTo>
                  <a:pt x="473709" y="174752"/>
                </a:lnTo>
                <a:lnTo>
                  <a:pt x="473867" y="127000"/>
                </a:lnTo>
                <a:lnTo>
                  <a:pt x="473964" y="97536"/>
                </a:lnTo>
                <a:lnTo>
                  <a:pt x="481330" y="90678"/>
                </a:lnTo>
                <a:lnTo>
                  <a:pt x="485648" y="87884"/>
                </a:lnTo>
                <a:lnTo>
                  <a:pt x="560985" y="87884"/>
                </a:lnTo>
                <a:lnTo>
                  <a:pt x="558804" y="85344"/>
                </a:lnTo>
                <a:lnTo>
                  <a:pt x="473964" y="85344"/>
                </a:lnTo>
                <a:lnTo>
                  <a:pt x="473964" y="73152"/>
                </a:lnTo>
                <a:lnTo>
                  <a:pt x="468376" y="69342"/>
                </a:lnTo>
                <a:close/>
              </a:path>
              <a:path w="1084579" h="275589">
                <a:moveTo>
                  <a:pt x="560985" y="87884"/>
                </a:moveTo>
                <a:lnTo>
                  <a:pt x="496062" y="87884"/>
                </a:lnTo>
                <a:lnTo>
                  <a:pt x="508321" y="90380"/>
                </a:lnTo>
                <a:lnTo>
                  <a:pt x="516223" y="97186"/>
                </a:lnTo>
                <a:lnTo>
                  <a:pt x="520457" y="107279"/>
                </a:lnTo>
                <a:lnTo>
                  <a:pt x="521716" y="119634"/>
                </a:lnTo>
                <a:lnTo>
                  <a:pt x="521716" y="174752"/>
                </a:lnTo>
                <a:lnTo>
                  <a:pt x="520156" y="184007"/>
                </a:lnTo>
                <a:lnTo>
                  <a:pt x="515905" y="192405"/>
                </a:lnTo>
                <a:lnTo>
                  <a:pt x="509607" y="199469"/>
                </a:lnTo>
                <a:lnTo>
                  <a:pt x="501904" y="204724"/>
                </a:lnTo>
                <a:lnTo>
                  <a:pt x="501904" y="212344"/>
                </a:lnTo>
                <a:lnTo>
                  <a:pt x="587248" y="212344"/>
                </a:lnTo>
                <a:lnTo>
                  <a:pt x="587248" y="204724"/>
                </a:lnTo>
                <a:lnTo>
                  <a:pt x="579675" y="199469"/>
                </a:lnTo>
                <a:lnTo>
                  <a:pt x="579163" y="198897"/>
                </a:lnTo>
                <a:lnTo>
                  <a:pt x="567944" y="174752"/>
                </a:lnTo>
                <a:lnTo>
                  <a:pt x="567944" y="109728"/>
                </a:lnTo>
                <a:lnTo>
                  <a:pt x="563891" y="91269"/>
                </a:lnTo>
                <a:lnTo>
                  <a:pt x="560985" y="87884"/>
                </a:lnTo>
                <a:close/>
              </a:path>
              <a:path w="1084579" h="275589">
                <a:moveTo>
                  <a:pt x="518922" y="69088"/>
                </a:moveTo>
                <a:lnTo>
                  <a:pt x="506932" y="70092"/>
                </a:lnTo>
                <a:lnTo>
                  <a:pt x="494944" y="73152"/>
                </a:lnTo>
                <a:lnTo>
                  <a:pt x="483810" y="78196"/>
                </a:lnTo>
                <a:lnTo>
                  <a:pt x="473964" y="85344"/>
                </a:lnTo>
                <a:lnTo>
                  <a:pt x="558804" y="85344"/>
                </a:lnTo>
                <a:lnTo>
                  <a:pt x="553053" y="78644"/>
                </a:lnTo>
                <a:lnTo>
                  <a:pt x="537404" y="71401"/>
                </a:lnTo>
                <a:lnTo>
                  <a:pt x="518922" y="69088"/>
                </a:lnTo>
                <a:close/>
              </a:path>
              <a:path w="1084579" h="275589">
                <a:moveTo>
                  <a:pt x="669531" y="69088"/>
                </a:moveTo>
                <a:lnTo>
                  <a:pt x="638368" y="74211"/>
                </a:lnTo>
                <a:lnTo>
                  <a:pt x="615873" y="88931"/>
                </a:lnTo>
                <a:lnTo>
                  <a:pt x="602237" y="112271"/>
                </a:lnTo>
                <a:lnTo>
                  <a:pt x="597649" y="143256"/>
                </a:lnTo>
                <a:lnTo>
                  <a:pt x="601491" y="171088"/>
                </a:lnTo>
                <a:lnTo>
                  <a:pt x="613143" y="192944"/>
                </a:lnTo>
                <a:lnTo>
                  <a:pt x="632796" y="207228"/>
                </a:lnTo>
                <a:lnTo>
                  <a:pt x="660641" y="212344"/>
                </a:lnTo>
                <a:lnTo>
                  <a:pt x="670555" y="211784"/>
                </a:lnTo>
                <a:lnTo>
                  <a:pt x="680516" y="209962"/>
                </a:lnTo>
                <a:lnTo>
                  <a:pt x="690002" y="206664"/>
                </a:lnTo>
                <a:lnTo>
                  <a:pt x="698487" y="201676"/>
                </a:lnTo>
                <a:lnTo>
                  <a:pt x="760717" y="201676"/>
                </a:lnTo>
                <a:lnTo>
                  <a:pt x="760717" y="196088"/>
                </a:lnTo>
                <a:lnTo>
                  <a:pt x="676135" y="196088"/>
                </a:lnTo>
                <a:lnTo>
                  <a:pt x="660212" y="190067"/>
                </a:lnTo>
                <a:lnTo>
                  <a:pt x="651433" y="175355"/>
                </a:lnTo>
                <a:lnTo>
                  <a:pt x="647703" y="156975"/>
                </a:lnTo>
                <a:lnTo>
                  <a:pt x="646925" y="139954"/>
                </a:lnTo>
                <a:lnTo>
                  <a:pt x="647457" y="123019"/>
                </a:lnTo>
                <a:lnTo>
                  <a:pt x="650562" y="103632"/>
                </a:lnTo>
                <a:lnTo>
                  <a:pt x="650608" y="103346"/>
                </a:lnTo>
                <a:lnTo>
                  <a:pt x="658712" y="87054"/>
                </a:lnTo>
                <a:lnTo>
                  <a:pt x="674103" y="80264"/>
                </a:lnTo>
                <a:lnTo>
                  <a:pt x="742175" y="80264"/>
                </a:lnTo>
                <a:lnTo>
                  <a:pt x="742175" y="76708"/>
                </a:lnTo>
                <a:lnTo>
                  <a:pt x="696201" y="76708"/>
                </a:lnTo>
                <a:lnTo>
                  <a:pt x="689890" y="73588"/>
                </a:lnTo>
                <a:lnTo>
                  <a:pt x="683247" y="71183"/>
                </a:lnTo>
                <a:lnTo>
                  <a:pt x="676413" y="69635"/>
                </a:lnTo>
                <a:lnTo>
                  <a:pt x="669531" y="69088"/>
                </a:lnTo>
                <a:close/>
              </a:path>
              <a:path w="1084579" h="275589">
                <a:moveTo>
                  <a:pt x="760717" y="201676"/>
                </a:moveTo>
                <a:lnTo>
                  <a:pt x="698487" y="201676"/>
                </a:lnTo>
                <a:lnTo>
                  <a:pt x="699437" y="206664"/>
                </a:lnTo>
                <a:lnTo>
                  <a:pt x="699503" y="207010"/>
                </a:lnTo>
                <a:lnTo>
                  <a:pt x="703059" y="212344"/>
                </a:lnTo>
                <a:lnTo>
                  <a:pt x="760717" y="204724"/>
                </a:lnTo>
                <a:lnTo>
                  <a:pt x="760717" y="201676"/>
                </a:lnTo>
                <a:close/>
              </a:path>
              <a:path w="1084579" h="275589">
                <a:moveTo>
                  <a:pt x="742175" y="104902"/>
                </a:moveTo>
                <a:lnTo>
                  <a:pt x="695947" y="104902"/>
                </a:lnTo>
                <a:lnTo>
                  <a:pt x="695889" y="123019"/>
                </a:lnTo>
                <a:lnTo>
                  <a:pt x="695782" y="156975"/>
                </a:lnTo>
                <a:lnTo>
                  <a:pt x="695693" y="185166"/>
                </a:lnTo>
                <a:lnTo>
                  <a:pt x="691375" y="192024"/>
                </a:lnTo>
                <a:lnTo>
                  <a:pt x="684263" y="196088"/>
                </a:lnTo>
                <a:lnTo>
                  <a:pt x="760717" y="196088"/>
                </a:lnTo>
                <a:lnTo>
                  <a:pt x="760717" y="195834"/>
                </a:lnTo>
                <a:lnTo>
                  <a:pt x="752890" y="194246"/>
                </a:lnTo>
                <a:lnTo>
                  <a:pt x="747064" y="189611"/>
                </a:lnTo>
                <a:lnTo>
                  <a:pt x="743429" y="182689"/>
                </a:lnTo>
                <a:lnTo>
                  <a:pt x="742175" y="174244"/>
                </a:lnTo>
                <a:lnTo>
                  <a:pt x="742175" y="104902"/>
                </a:lnTo>
                <a:close/>
              </a:path>
              <a:path w="1084579" h="275589">
                <a:moveTo>
                  <a:pt x="742175" y="80264"/>
                </a:moveTo>
                <a:lnTo>
                  <a:pt x="674103" y="80264"/>
                </a:lnTo>
                <a:lnTo>
                  <a:pt x="682298" y="82379"/>
                </a:lnTo>
                <a:lnTo>
                  <a:pt x="689184" y="87852"/>
                </a:lnTo>
                <a:lnTo>
                  <a:pt x="693927" y="95373"/>
                </a:lnTo>
                <a:lnTo>
                  <a:pt x="695632" y="103346"/>
                </a:lnTo>
                <a:lnTo>
                  <a:pt x="695693" y="106172"/>
                </a:lnTo>
                <a:lnTo>
                  <a:pt x="695947" y="104902"/>
                </a:lnTo>
                <a:lnTo>
                  <a:pt x="742175" y="104902"/>
                </a:lnTo>
                <a:lnTo>
                  <a:pt x="742175" y="80264"/>
                </a:lnTo>
                <a:close/>
              </a:path>
              <a:path w="1084579" h="275589">
                <a:moveTo>
                  <a:pt x="736587" y="0"/>
                </a:moveTo>
                <a:lnTo>
                  <a:pt x="722859" y="6707"/>
                </a:lnTo>
                <a:lnTo>
                  <a:pt x="707155" y="12128"/>
                </a:lnTo>
                <a:lnTo>
                  <a:pt x="691117" y="15930"/>
                </a:lnTo>
                <a:lnTo>
                  <a:pt x="676389" y="17780"/>
                </a:lnTo>
                <a:lnTo>
                  <a:pt x="676389" y="25400"/>
                </a:lnTo>
                <a:lnTo>
                  <a:pt x="686450" y="30424"/>
                </a:lnTo>
                <a:lnTo>
                  <a:pt x="692486" y="40259"/>
                </a:lnTo>
                <a:lnTo>
                  <a:pt x="695427" y="52189"/>
                </a:lnTo>
                <a:lnTo>
                  <a:pt x="696201" y="63500"/>
                </a:lnTo>
                <a:lnTo>
                  <a:pt x="696201" y="76708"/>
                </a:lnTo>
                <a:lnTo>
                  <a:pt x="742175" y="76708"/>
                </a:lnTo>
                <a:lnTo>
                  <a:pt x="742175" y="3810"/>
                </a:lnTo>
                <a:lnTo>
                  <a:pt x="736587" y="0"/>
                </a:lnTo>
                <a:close/>
              </a:path>
              <a:path w="1084579" h="275589">
                <a:moveTo>
                  <a:pt x="930389" y="225298"/>
                </a:moveTo>
                <a:lnTo>
                  <a:pt x="918344" y="228941"/>
                </a:lnTo>
                <a:lnTo>
                  <a:pt x="910990" y="238061"/>
                </a:lnTo>
                <a:lnTo>
                  <a:pt x="909208" y="249943"/>
                </a:lnTo>
                <a:lnTo>
                  <a:pt x="913879" y="261874"/>
                </a:lnTo>
                <a:lnTo>
                  <a:pt x="919939" y="268124"/>
                </a:lnTo>
                <a:lnTo>
                  <a:pt x="927500" y="272446"/>
                </a:lnTo>
                <a:lnTo>
                  <a:pt x="936060" y="274911"/>
                </a:lnTo>
                <a:lnTo>
                  <a:pt x="945121" y="275590"/>
                </a:lnTo>
                <a:lnTo>
                  <a:pt x="966774" y="269494"/>
                </a:lnTo>
                <a:lnTo>
                  <a:pt x="981760" y="254635"/>
                </a:lnTo>
                <a:lnTo>
                  <a:pt x="985872" y="247142"/>
                </a:lnTo>
                <a:lnTo>
                  <a:pt x="967473" y="247142"/>
                </a:lnTo>
                <a:lnTo>
                  <a:pt x="957178" y="244157"/>
                </a:lnTo>
                <a:lnTo>
                  <a:pt x="949693" y="236601"/>
                </a:lnTo>
                <a:lnTo>
                  <a:pt x="941915" y="228941"/>
                </a:lnTo>
                <a:lnTo>
                  <a:pt x="942108" y="228941"/>
                </a:lnTo>
                <a:lnTo>
                  <a:pt x="930389" y="225298"/>
                </a:lnTo>
                <a:close/>
              </a:path>
              <a:path w="1084579" h="275589">
                <a:moveTo>
                  <a:pt x="992873" y="73152"/>
                </a:moveTo>
                <a:lnTo>
                  <a:pt x="906259" y="73152"/>
                </a:lnTo>
                <a:lnTo>
                  <a:pt x="906259" y="80772"/>
                </a:lnTo>
                <a:lnTo>
                  <a:pt x="915530" y="86133"/>
                </a:lnTo>
                <a:lnTo>
                  <a:pt x="922767" y="93853"/>
                </a:lnTo>
                <a:lnTo>
                  <a:pt x="928262" y="102381"/>
                </a:lnTo>
                <a:lnTo>
                  <a:pt x="932675" y="110744"/>
                </a:lnTo>
                <a:lnTo>
                  <a:pt x="984999" y="212344"/>
                </a:lnTo>
                <a:lnTo>
                  <a:pt x="983618" y="225103"/>
                </a:lnTo>
                <a:lnTo>
                  <a:pt x="979855" y="236124"/>
                </a:lnTo>
                <a:lnTo>
                  <a:pt x="974283" y="243955"/>
                </a:lnTo>
                <a:lnTo>
                  <a:pt x="967473" y="247142"/>
                </a:lnTo>
                <a:lnTo>
                  <a:pt x="985872" y="247142"/>
                </a:lnTo>
                <a:lnTo>
                  <a:pt x="992841" y="234442"/>
                </a:lnTo>
                <a:lnTo>
                  <a:pt x="1002779" y="212344"/>
                </a:lnTo>
                <a:lnTo>
                  <a:pt x="1023382" y="168656"/>
                </a:lnTo>
                <a:lnTo>
                  <a:pt x="1013193" y="168656"/>
                </a:lnTo>
                <a:lnTo>
                  <a:pt x="982459" y="113538"/>
                </a:lnTo>
                <a:lnTo>
                  <a:pt x="979943" y="105525"/>
                </a:lnTo>
                <a:lnTo>
                  <a:pt x="980236" y="95916"/>
                </a:lnTo>
                <a:lnTo>
                  <a:pt x="984245" y="86927"/>
                </a:lnTo>
                <a:lnTo>
                  <a:pt x="992873" y="80772"/>
                </a:lnTo>
                <a:lnTo>
                  <a:pt x="992873" y="73152"/>
                </a:lnTo>
                <a:close/>
              </a:path>
              <a:path w="1084579" h="275589">
                <a:moveTo>
                  <a:pt x="879222" y="79502"/>
                </a:moveTo>
                <a:lnTo>
                  <a:pt x="834631" y="79502"/>
                </a:lnTo>
                <a:lnTo>
                  <a:pt x="843830" y="83875"/>
                </a:lnTo>
                <a:lnTo>
                  <a:pt x="848220" y="94297"/>
                </a:lnTo>
                <a:lnTo>
                  <a:pt x="849561" y="106719"/>
                </a:lnTo>
                <a:lnTo>
                  <a:pt x="849617" y="118364"/>
                </a:lnTo>
                <a:lnTo>
                  <a:pt x="820827" y="122749"/>
                </a:lnTo>
                <a:lnTo>
                  <a:pt x="793229" y="133064"/>
                </a:lnTo>
                <a:lnTo>
                  <a:pt x="772679" y="150760"/>
                </a:lnTo>
                <a:lnTo>
                  <a:pt x="765035" y="177292"/>
                </a:lnTo>
                <a:lnTo>
                  <a:pt x="768849" y="193377"/>
                </a:lnTo>
                <a:lnTo>
                  <a:pt x="778211" y="204247"/>
                </a:lnTo>
                <a:lnTo>
                  <a:pt x="791717" y="210403"/>
                </a:lnTo>
                <a:lnTo>
                  <a:pt x="807961" y="212344"/>
                </a:lnTo>
                <a:lnTo>
                  <a:pt x="819538" y="211494"/>
                </a:lnTo>
                <a:lnTo>
                  <a:pt x="830662" y="208788"/>
                </a:lnTo>
                <a:lnTo>
                  <a:pt x="840786" y="203985"/>
                </a:lnTo>
                <a:lnTo>
                  <a:pt x="849363" y="196850"/>
                </a:lnTo>
                <a:lnTo>
                  <a:pt x="914387" y="196850"/>
                </a:lnTo>
                <a:lnTo>
                  <a:pt x="914387" y="195834"/>
                </a:lnTo>
                <a:lnTo>
                  <a:pt x="906560" y="194246"/>
                </a:lnTo>
                <a:lnTo>
                  <a:pt x="904406" y="192532"/>
                </a:lnTo>
                <a:lnTo>
                  <a:pt x="832345" y="192532"/>
                </a:lnTo>
                <a:lnTo>
                  <a:pt x="824598" y="190583"/>
                </a:lnTo>
                <a:lnTo>
                  <a:pt x="818946" y="185324"/>
                </a:lnTo>
                <a:lnTo>
                  <a:pt x="815486" y="177637"/>
                </a:lnTo>
                <a:lnTo>
                  <a:pt x="814343" y="168656"/>
                </a:lnTo>
                <a:lnTo>
                  <a:pt x="814311" y="168402"/>
                </a:lnTo>
                <a:lnTo>
                  <a:pt x="817220" y="153336"/>
                </a:lnTo>
                <a:lnTo>
                  <a:pt x="825011" y="141795"/>
                </a:lnTo>
                <a:lnTo>
                  <a:pt x="836278" y="133397"/>
                </a:lnTo>
                <a:lnTo>
                  <a:pt x="849617" y="127762"/>
                </a:lnTo>
                <a:lnTo>
                  <a:pt x="895845" y="127762"/>
                </a:lnTo>
                <a:lnTo>
                  <a:pt x="895780" y="110744"/>
                </a:lnTo>
                <a:lnTo>
                  <a:pt x="890491" y="90019"/>
                </a:lnTo>
                <a:lnTo>
                  <a:pt x="879222" y="79502"/>
                </a:lnTo>
                <a:close/>
              </a:path>
              <a:path w="1084579" h="275589">
                <a:moveTo>
                  <a:pt x="914387" y="196850"/>
                </a:moveTo>
                <a:lnTo>
                  <a:pt x="849363" y="196850"/>
                </a:lnTo>
                <a:lnTo>
                  <a:pt x="849363" y="207010"/>
                </a:lnTo>
                <a:lnTo>
                  <a:pt x="852919" y="212344"/>
                </a:lnTo>
                <a:lnTo>
                  <a:pt x="914387" y="204724"/>
                </a:lnTo>
                <a:lnTo>
                  <a:pt x="914387" y="196850"/>
                </a:lnTo>
                <a:close/>
              </a:path>
              <a:path w="1084579" h="275589">
                <a:moveTo>
                  <a:pt x="895845" y="127762"/>
                </a:moveTo>
                <a:lnTo>
                  <a:pt x="849617" y="127762"/>
                </a:lnTo>
                <a:lnTo>
                  <a:pt x="849516" y="150760"/>
                </a:lnTo>
                <a:lnTo>
                  <a:pt x="849421" y="168402"/>
                </a:lnTo>
                <a:lnTo>
                  <a:pt x="849363" y="185928"/>
                </a:lnTo>
                <a:lnTo>
                  <a:pt x="844791" y="190246"/>
                </a:lnTo>
                <a:lnTo>
                  <a:pt x="839203" y="192532"/>
                </a:lnTo>
                <a:lnTo>
                  <a:pt x="904406" y="192532"/>
                </a:lnTo>
                <a:lnTo>
                  <a:pt x="900734" y="189611"/>
                </a:lnTo>
                <a:lnTo>
                  <a:pt x="897099" y="182689"/>
                </a:lnTo>
                <a:lnTo>
                  <a:pt x="895845" y="174244"/>
                </a:lnTo>
                <a:lnTo>
                  <a:pt x="895845" y="127762"/>
                </a:lnTo>
                <a:close/>
              </a:path>
              <a:path w="1084579" h="275589">
                <a:moveTo>
                  <a:pt x="1084059" y="73152"/>
                </a:moveTo>
                <a:lnTo>
                  <a:pt x="1022591" y="73152"/>
                </a:lnTo>
                <a:lnTo>
                  <a:pt x="1022591" y="80772"/>
                </a:lnTo>
                <a:lnTo>
                  <a:pt x="1031183" y="86431"/>
                </a:lnTo>
                <a:lnTo>
                  <a:pt x="1036466" y="95567"/>
                </a:lnTo>
                <a:lnTo>
                  <a:pt x="1037982" y="106719"/>
                </a:lnTo>
                <a:lnTo>
                  <a:pt x="1035291" y="118364"/>
                </a:lnTo>
                <a:lnTo>
                  <a:pt x="1013304" y="168402"/>
                </a:lnTo>
                <a:lnTo>
                  <a:pt x="1013193" y="168656"/>
                </a:lnTo>
                <a:lnTo>
                  <a:pt x="1023382" y="168656"/>
                </a:lnTo>
                <a:lnTo>
                  <a:pt x="1044943" y="122936"/>
                </a:lnTo>
                <a:lnTo>
                  <a:pt x="1073625" y="85002"/>
                </a:lnTo>
                <a:lnTo>
                  <a:pt x="1084059" y="80772"/>
                </a:lnTo>
                <a:lnTo>
                  <a:pt x="1084059" y="73152"/>
                </a:lnTo>
                <a:close/>
              </a:path>
              <a:path w="1084579" h="275589">
                <a:moveTo>
                  <a:pt x="836663" y="69088"/>
                </a:moveTo>
                <a:lnTo>
                  <a:pt x="817327" y="70286"/>
                </a:lnTo>
                <a:lnTo>
                  <a:pt x="796277" y="75057"/>
                </a:lnTo>
                <a:lnTo>
                  <a:pt x="779227" y="85161"/>
                </a:lnTo>
                <a:lnTo>
                  <a:pt x="771897" y="102381"/>
                </a:lnTo>
                <a:lnTo>
                  <a:pt x="773449" y="109759"/>
                </a:lnTo>
                <a:lnTo>
                  <a:pt x="777862" y="115633"/>
                </a:lnTo>
                <a:lnTo>
                  <a:pt x="784180" y="119507"/>
                </a:lnTo>
                <a:lnTo>
                  <a:pt x="791451" y="120904"/>
                </a:lnTo>
                <a:lnTo>
                  <a:pt x="807235" y="114434"/>
                </a:lnTo>
                <a:lnTo>
                  <a:pt x="815803" y="100203"/>
                </a:lnTo>
                <a:lnTo>
                  <a:pt x="822908" y="86133"/>
                </a:lnTo>
                <a:lnTo>
                  <a:pt x="822990" y="85971"/>
                </a:lnTo>
                <a:lnTo>
                  <a:pt x="834631" y="79502"/>
                </a:lnTo>
                <a:lnTo>
                  <a:pt x="879222" y="79502"/>
                </a:lnTo>
                <a:lnTo>
                  <a:pt x="876636" y="77089"/>
                </a:lnTo>
                <a:lnTo>
                  <a:pt x="857590" y="70635"/>
                </a:lnTo>
                <a:lnTo>
                  <a:pt x="83666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40587" y="2451100"/>
            <a:ext cx="1115060" cy="275590"/>
          </a:xfrm>
          <a:custGeom>
            <a:avLst/>
            <a:gdLst/>
            <a:ahLst/>
            <a:cxnLst/>
            <a:rect l="l" t="t" r="r" b="b"/>
            <a:pathLst>
              <a:path w="1115059" h="275589">
                <a:moveTo>
                  <a:pt x="235458" y="69342"/>
                </a:moveTo>
                <a:lnTo>
                  <a:pt x="222285" y="75477"/>
                </a:lnTo>
                <a:lnTo>
                  <a:pt x="206660" y="80327"/>
                </a:lnTo>
                <a:lnTo>
                  <a:pt x="190130" y="84129"/>
                </a:lnTo>
                <a:lnTo>
                  <a:pt x="174244" y="87122"/>
                </a:lnTo>
                <a:lnTo>
                  <a:pt x="174244" y="94742"/>
                </a:lnTo>
                <a:lnTo>
                  <a:pt x="184090" y="99048"/>
                </a:lnTo>
                <a:lnTo>
                  <a:pt x="190150" y="107473"/>
                </a:lnTo>
                <a:lnTo>
                  <a:pt x="193210" y="118423"/>
                </a:lnTo>
                <a:lnTo>
                  <a:pt x="194056" y="130302"/>
                </a:lnTo>
                <a:lnTo>
                  <a:pt x="194056" y="177038"/>
                </a:lnTo>
                <a:lnTo>
                  <a:pt x="197860" y="194325"/>
                </a:lnTo>
                <a:lnTo>
                  <a:pt x="198092" y="195068"/>
                </a:lnTo>
                <a:lnTo>
                  <a:pt x="208745" y="207010"/>
                </a:lnTo>
                <a:lnTo>
                  <a:pt x="208884" y="207010"/>
                </a:lnTo>
                <a:lnTo>
                  <a:pt x="224274" y="213578"/>
                </a:lnTo>
                <a:lnTo>
                  <a:pt x="243078" y="215646"/>
                </a:lnTo>
                <a:lnTo>
                  <a:pt x="254682" y="214637"/>
                </a:lnTo>
                <a:lnTo>
                  <a:pt x="266192" y="211772"/>
                </a:lnTo>
                <a:lnTo>
                  <a:pt x="276939" y="207287"/>
                </a:lnTo>
                <a:lnTo>
                  <a:pt x="286258" y="201422"/>
                </a:lnTo>
                <a:lnTo>
                  <a:pt x="350774" y="201422"/>
                </a:lnTo>
                <a:lnTo>
                  <a:pt x="350774" y="196850"/>
                </a:lnTo>
                <a:lnTo>
                  <a:pt x="262890" y="196850"/>
                </a:lnTo>
                <a:lnTo>
                  <a:pt x="253464" y="195068"/>
                </a:lnTo>
                <a:lnTo>
                  <a:pt x="246348" y="189452"/>
                </a:lnTo>
                <a:lnTo>
                  <a:pt x="241851" y="179597"/>
                </a:lnTo>
                <a:lnTo>
                  <a:pt x="240393" y="166116"/>
                </a:lnTo>
                <a:lnTo>
                  <a:pt x="240284" y="73152"/>
                </a:lnTo>
                <a:lnTo>
                  <a:pt x="235458" y="69342"/>
                </a:lnTo>
                <a:close/>
              </a:path>
              <a:path w="1115059" h="275589">
                <a:moveTo>
                  <a:pt x="129286" y="29464"/>
                </a:moveTo>
                <a:lnTo>
                  <a:pt x="52577" y="29464"/>
                </a:lnTo>
                <a:lnTo>
                  <a:pt x="59340" y="31198"/>
                </a:lnTo>
                <a:lnTo>
                  <a:pt x="63713" y="36544"/>
                </a:lnTo>
                <a:lnTo>
                  <a:pt x="63817" y="36671"/>
                </a:lnTo>
                <a:lnTo>
                  <a:pt x="66238" y="46073"/>
                </a:lnTo>
                <a:lnTo>
                  <a:pt x="66294" y="46287"/>
                </a:lnTo>
                <a:lnTo>
                  <a:pt x="67042" y="60198"/>
                </a:lnTo>
                <a:lnTo>
                  <a:pt x="67056" y="166116"/>
                </a:lnTo>
                <a:lnTo>
                  <a:pt x="65123" y="181864"/>
                </a:lnTo>
                <a:lnTo>
                  <a:pt x="59975" y="193230"/>
                </a:lnTo>
                <a:lnTo>
                  <a:pt x="52589" y="200691"/>
                </a:lnTo>
                <a:lnTo>
                  <a:pt x="43942" y="204724"/>
                </a:lnTo>
                <a:lnTo>
                  <a:pt x="43942" y="212344"/>
                </a:lnTo>
                <a:lnTo>
                  <a:pt x="137922" y="212344"/>
                </a:lnTo>
                <a:lnTo>
                  <a:pt x="137922" y="204724"/>
                </a:lnTo>
                <a:lnTo>
                  <a:pt x="128631" y="200084"/>
                </a:lnTo>
                <a:lnTo>
                  <a:pt x="121316" y="192754"/>
                </a:lnTo>
                <a:lnTo>
                  <a:pt x="116573" y="181864"/>
                </a:lnTo>
                <a:lnTo>
                  <a:pt x="116289" y="179597"/>
                </a:lnTo>
                <a:lnTo>
                  <a:pt x="114807" y="166116"/>
                </a:lnTo>
                <a:lnTo>
                  <a:pt x="114807" y="60198"/>
                </a:lnTo>
                <a:lnTo>
                  <a:pt x="115558" y="46287"/>
                </a:lnTo>
                <a:lnTo>
                  <a:pt x="115570" y="46073"/>
                </a:lnTo>
                <a:lnTo>
                  <a:pt x="118013" y="36671"/>
                </a:lnTo>
                <a:lnTo>
                  <a:pt x="118046" y="36544"/>
                </a:lnTo>
                <a:lnTo>
                  <a:pt x="122490" y="31198"/>
                </a:lnTo>
                <a:lnTo>
                  <a:pt x="129286" y="29464"/>
                </a:lnTo>
                <a:close/>
              </a:path>
              <a:path w="1115059" h="275589">
                <a:moveTo>
                  <a:pt x="350774" y="201422"/>
                </a:moveTo>
                <a:lnTo>
                  <a:pt x="286258" y="201422"/>
                </a:lnTo>
                <a:lnTo>
                  <a:pt x="286258" y="207010"/>
                </a:lnTo>
                <a:lnTo>
                  <a:pt x="289814" y="212344"/>
                </a:lnTo>
                <a:lnTo>
                  <a:pt x="350774" y="204724"/>
                </a:lnTo>
                <a:lnTo>
                  <a:pt x="350774" y="201422"/>
                </a:lnTo>
                <a:close/>
              </a:path>
              <a:path w="1115059" h="275589">
                <a:moveTo>
                  <a:pt x="327152" y="69342"/>
                </a:moveTo>
                <a:lnTo>
                  <a:pt x="314059" y="75477"/>
                </a:lnTo>
                <a:lnTo>
                  <a:pt x="298608" y="80327"/>
                </a:lnTo>
                <a:lnTo>
                  <a:pt x="282253" y="84129"/>
                </a:lnTo>
                <a:lnTo>
                  <a:pt x="266446" y="87122"/>
                </a:lnTo>
                <a:lnTo>
                  <a:pt x="266446" y="94742"/>
                </a:lnTo>
                <a:lnTo>
                  <a:pt x="276292" y="98532"/>
                </a:lnTo>
                <a:lnTo>
                  <a:pt x="282352" y="105822"/>
                </a:lnTo>
                <a:lnTo>
                  <a:pt x="285412" y="115637"/>
                </a:lnTo>
                <a:lnTo>
                  <a:pt x="286258" y="127000"/>
                </a:lnTo>
                <a:lnTo>
                  <a:pt x="286258" y="188976"/>
                </a:lnTo>
                <a:lnTo>
                  <a:pt x="280416" y="193548"/>
                </a:lnTo>
                <a:lnTo>
                  <a:pt x="273558" y="196850"/>
                </a:lnTo>
                <a:lnTo>
                  <a:pt x="350774" y="196850"/>
                </a:lnTo>
                <a:lnTo>
                  <a:pt x="350774" y="195834"/>
                </a:lnTo>
                <a:lnTo>
                  <a:pt x="342987" y="194325"/>
                </a:lnTo>
                <a:lnTo>
                  <a:pt x="337248" y="189865"/>
                </a:lnTo>
                <a:lnTo>
                  <a:pt x="333700" y="183118"/>
                </a:lnTo>
                <a:lnTo>
                  <a:pt x="332486" y="174752"/>
                </a:lnTo>
                <a:lnTo>
                  <a:pt x="332605" y="127000"/>
                </a:lnTo>
                <a:lnTo>
                  <a:pt x="332722" y="80327"/>
                </a:lnTo>
                <a:lnTo>
                  <a:pt x="332740" y="73152"/>
                </a:lnTo>
                <a:lnTo>
                  <a:pt x="327152" y="69342"/>
                </a:lnTo>
                <a:close/>
              </a:path>
              <a:path w="1115059" h="275589">
                <a:moveTo>
                  <a:pt x="171704" y="17780"/>
                </a:moveTo>
                <a:lnTo>
                  <a:pt x="10414" y="17780"/>
                </a:lnTo>
                <a:lnTo>
                  <a:pt x="83" y="75477"/>
                </a:lnTo>
                <a:lnTo>
                  <a:pt x="0" y="75946"/>
                </a:lnTo>
                <a:lnTo>
                  <a:pt x="7620" y="75946"/>
                </a:lnTo>
                <a:lnTo>
                  <a:pt x="18168" y="57217"/>
                </a:lnTo>
                <a:lnTo>
                  <a:pt x="28194" y="42513"/>
                </a:lnTo>
                <a:lnTo>
                  <a:pt x="38409" y="32904"/>
                </a:lnTo>
                <a:lnTo>
                  <a:pt x="49530" y="29464"/>
                </a:lnTo>
                <a:lnTo>
                  <a:pt x="173744" y="29464"/>
                </a:lnTo>
                <a:lnTo>
                  <a:pt x="171704" y="17780"/>
                </a:lnTo>
                <a:close/>
              </a:path>
              <a:path w="1115059" h="275589">
                <a:moveTo>
                  <a:pt x="173744" y="29464"/>
                </a:moveTo>
                <a:lnTo>
                  <a:pt x="132334" y="29464"/>
                </a:lnTo>
                <a:lnTo>
                  <a:pt x="143454" y="32904"/>
                </a:lnTo>
                <a:lnTo>
                  <a:pt x="153670" y="42513"/>
                </a:lnTo>
                <a:lnTo>
                  <a:pt x="163695" y="57217"/>
                </a:lnTo>
                <a:lnTo>
                  <a:pt x="174244" y="75946"/>
                </a:lnTo>
                <a:lnTo>
                  <a:pt x="181864" y="75946"/>
                </a:lnTo>
                <a:lnTo>
                  <a:pt x="173744" y="29464"/>
                </a:lnTo>
                <a:close/>
              </a:path>
              <a:path w="1115059" h="275589">
                <a:moveTo>
                  <a:pt x="431545" y="69088"/>
                </a:moveTo>
                <a:lnTo>
                  <a:pt x="400268" y="73949"/>
                </a:lnTo>
                <a:lnTo>
                  <a:pt x="376777" y="88169"/>
                </a:lnTo>
                <a:lnTo>
                  <a:pt x="362001" y="111200"/>
                </a:lnTo>
                <a:lnTo>
                  <a:pt x="356870" y="142494"/>
                </a:lnTo>
                <a:lnTo>
                  <a:pt x="361767" y="171985"/>
                </a:lnTo>
                <a:lnTo>
                  <a:pt x="375856" y="194024"/>
                </a:lnTo>
                <a:lnTo>
                  <a:pt x="398232" y="207823"/>
                </a:lnTo>
                <a:lnTo>
                  <a:pt x="427990" y="212598"/>
                </a:lnTo>
                <a:lnTo>
                  <a:pt x="446071" y="210593"/>
                </a:lnTo>
                <a:lnTo>
                  <a:pt x="463486" y="204565"/>
                </a:lnTo>
                <a:lnTo>
                  <a:pt x="478710" y="194488"/>
                </a:lnTo>
                <a:lnTo>
                  <a:pt x="484641" y="187198"/>
                </a:lnTo>
                <a:lnTo>
                  <a:pt x="450088" y="187198"/>
                </a:lnTo>
                <a:lnTo>
                  <a:pt x="431854" y="184118"/>
                </a:lnTo>
                <a:lnTo>
                  <a:pt x="431325" y="184118"/>
                </a:lnTo>
                <a:lnTo>
                  <a:pt x="418020" y="175133"/>
                </a:lnTo>
                <a:lnTo>
                  <a:pt x="409940" y="161694"/>
                </a:lnTo>
                <a:lnTo>
                  <a:pt x="406146" y="144780"/>
                </a:lnTo>
                <a:lnTo>
                  <a:pt x="493014" y="136398"/>
                </a:lnTo>
                <a:lnTo>
                  <a:pt x="493014" y="135636"/>
                </a:lnTo>
                <a:lnTo>
                  <a:pt x="405638" y="135636"/>
                </a:lnTo>
                <a:lnTo>
                  <a:pt x="405685" y="132080"/>
                </a:lnTo>
                <a:lnTo>
                  <a:pt x="406213" y="117875"/>
                </a:lnTo>
                <a:lnTo>
                  <a:pt x="409289" y="100425"/>
                </a:lnTo>
                <a:lnTo>
                  <a:pt x="416889" y="86165"/>
                </a:lnTo>
                <a:lnTo>
                  <a:pt x="431038" y="80264"/>
                </a:lnTo>
                <a:lnTo>
                  <a:pt x="467398" y="80264"/>
                </a:lnTo>
                <a:lnTo>
                  <a:pt x="457545" y="73679"/>
                </a:lnTo>
                <a:lnTo>
                  <a:pt x="431545" y="69088"/>
                </a:lnTo>
                <a:close/>
              </a:path>
              <a:path w="1115059" h="275589">
                <a:moveTo>
                  <a:pt x="486918" y="173990"/>
                </a:moveTo>
                <a:lnTo>
                  <a:pt x="478948" y="180018"/>
                </a:lnTo>
                <a:lnTo>
                  <a:pt x="469836" y="184118"/>
                </a:lnTo>
                <a:lnTo>
                  <a:pt x="460057" y="186455"/>
                </a:lnTo>
                <a:lnTo>
                  <a:pt x="450088" y="187198"/>
                </a:lnTo>
                <a:lnTo>
                  <a:pt x="484641" y="187198"/>
                </a:lnTo>
                <a:lnTo>
                  <a:pt x="490220" y="180340"/>
                </a:lnTo>
                <a:lnTo>
                  <a:pt x="486918" y="173990"/>
                </a:lnTo>
                <a:close/>
              </a:path>
              <a:path w="1115059" h="275589">
                <a:moveTo>
                  <a:pt x="467398" y="80264"/>
                </a:moveTo>
                <a:lnTo>
                  <a:pt x="431038" y="80264"/>
                </a:lnTo>
                <a:lnTo>
                  <a:pt x="441729" y="86018"/>
                </a:lnTo>
                <a:lnTo>
                  <a:pt x="447420" y="99631"/>
                </a:lnTo>
                <a:lnTo>
                  <a:pt x="449683" y="115625"/>
                </a:lnTo>
                <a:lnTo>
                  <a:pt x="450088" y="128524"/>
                </a:lnTo>
                <a:lnTo>
                  <a:pt x="405638" y="135636"/>
                </a:lnTo>
                <a:lnTo>
                  <a:pt x="493014" y="135636"/>
                </a:lnTo>
                <a:lnTo>
                  <a:pt x="493014" y="132080"/>
                </a:lnTo>
                <a:lnTo>
                  <a:pt x="488874" y="106485"/>
                </a:lnTo>
                <a:lnTo>
                  <a:pt x="476853" y="86582"/>
                </a:lnTo>
                <a:lnTo>
                  <a:pt x="467398" y="80264"/>
                </a:lnTo>
                <a:close/>
              </a:path>
              <a:path w="1115059" h="275589">
                <a:moveTo>
                  <a:pt x="510286" y="163322"/>
                </a:moveTo>
                <a:lnTo>
                  <a:pt x="502666" y="201422"/>
                </a:lnTo>
                <a:lnTo>
                  <a:pt x="542492" y="214852"/>
                </a:lnTo>
                <a:lnTo>
                  <a:pt x="557022" y="215646"/>
                </a:lnTo>
                <a:lnTo>
                  <a:pt x="579096" y="213955"/>
                </a:lnTo>
                <a:lnTo>
                  <a:pt x="598932" y="207645"/>
                </a:lnTo>
                <a:lnTo>
                  <a:pt x="599642" y="207010"/>
                </a:lnTo>
                <a:lnTo>
                  <a:pt x="557530" y="207010"/>
                </a:lnTo>
                <a:lnTo>
                  <a:pt x="540722" y="203303"/>
                </a:lnTo>
                <a:lnTo>
                  <a:pt x="528605" y="193548"/>
                </a:lnTo>
                <a:lnTo>
                  <a:pt x="520918" y="179792"/>
                </a:lnTo>
                <a:lnTo>
                  <a:pt x="517398" y="164084"/>
                </a:lnTo>
                <a:lnTo>
                  <a:pt x="510286" y="163322"/>
                </a:lnTo>
                <a:close/>
              </a:path>
              <a:path w="1115059" h="275589">
                <a:moveTo>
                  <a:pt x="569214" y="69088"/>
                </a:moveTo>
                <a:lnTo>
                  <a:pt x="546286" y="71020"/>
                </a:lnTo>
                <a:lnTo>
                  <a:pt x="525811" y="77882"/>
                </a:lnTo>
                <a:lnTo>
                  <a:pt x="511099" y="91269"/>
                </a:lnTo>
                <a:lnTo>
                  <a:pt x="505459" y="112776"/>
                </a:lnTo>
                <a:lnTo>
                  <a:pt x="516723" y="140350"/>
                </a:lnTo>
                <a:lnTo>
                  <a:pt x="541464" y="156400"/>
                </a:lnTo>
                <a:lnTo>
                  <a:pt x="566110" y="169497"/>
                </a:lnTo>
                <a:lnTo>
                  <a:pt x="577088" y="188214"/>
                </a:lnTo>
                <a:lnTo>
                  <a:pt x="575496" y="196187"/>
                </a:lnTo>
                <a:lnTo>
                  <a:pt x="571404" y="202088"/>
                </a:lnTo>
                <a:lnTo>
                  <a:pt x="565265" y="205751"/>
                </a:lnTo>
                <a:lnTo>
                  <a:pt x="557530" y="207010"/>
                </a:lnTo>
                <a:lnTo>
                  <a:pt x="599642" y="207010"/>
                </a:lnTo>
                <a:lnTo>
                  <a:pt x="613243" y="194857"/>
                </a:lnTo>
                <a:lnTo>
                  <a:pt x="618744" y="173736"/>
                </a:lnTo>
                <a:lnTo>
                  <a:pt x="607433" y="145272"/>
                </a:lnTo>
                <a:lnTo>
                  <a:pt x="582549" y="129095"/>
                </a:lnTo>
                <a:lnTo>
                  <a:pt x="557664" y="115871"/>
                </a:lnTo>
                <a:lnTo>
                  <a:pt x="546354" y="96266"/>
                </a:lnTo>
                <a:lnTo>
                  <a:pt x="547770" y="88332"/>
                </a:lnTo>
                <a:lnTo>
                  <a:pt x="551783" y="82518"/>
                </a:lnTo>
                <a:lnTo>
                  <a:pt x="558034" y="78942"/>
                </a:lnTo>
                <a:lnTo>
                  <a:pt x="566166" y="77724"/>
                </a:lnTo>
                <a:lnTo>
                  <a:pt x="607374" y="77724"/>
                </a:lnTo>
                <a:lnTo>
                  <a:pt x="605254" y="76588"/>
                </a:lnTo>
                <a:lnTo>
                  <a:pt x="593185" y="72517"/>
                </a:lnTo>
                <a:lnTo>
                  <a:pt x="580687" y="69969"/>
                </a:lnTo>
                <a:lnTo>
                  <a:pt x="569214" y="69088"/>
                </a:lnTo>
                <a:close/>
              </a:path>
              <a:path w="1115059" h="275589">
                <a:moveTo>
                  <a:pt x="607374" y="77724"/>
                </a:moveTo>
                <a:lnTo>
                  <a:pt x="566166" y="77724"/>
                </a:lnTo>
                <a:lnTo>
                  <a:pt x="577659" y="81033"/>
                </a:lnTo>
                <a:lnTo>
                  <a:pt x="586867" y="90106"/>
                </a:lnTo>
                <a:lnTo>
                  <a:pt x="593598" y="103655"/>
                </a:lnTo>
                <a:lnTo>
                  <a:pt x="597662" y="120396"/>
                </a:lnTo>
                <a:lnTo>
                  <a:pt x="604520" y="121412"/>
                </a:lnTo>
                <a:lnTo>
                  <a:pt x="615442" y="82042"/>
                </a:lnTo>
                <a:lnTo>
                  <a:pt x="607374" y="77724"/>
                </a:lnTo>
                <a:close/>
              </a:path>
              <a:path w="1115059" h="275589">
                <a:moveTo>
                  <a:pt x="700278" y="69088"/>
                </a:moveTo>
                <a:lnTo>
                  <a:pt x="669115" y="74211"/>
                </a:lnTo>
                <a:lnTo>
                  <a:pt x="646620" y="88931"/>
                </a:lnTo>
                <a:lnTo>
                  <a:pt x="632983" y="112271"/>
                </a:lnTo>
                <a:lnTo>
                  <a:pt x="628396" y="143256"/>
                </a:lnTo>
                <a:lnTo>
                  <a:pt x="632237" y="171088"/>
                </a:lnTo>
                <a:lnTo>
                  <a:pt x="643890" y="192944"/>
                </a:lnTo>
                <a:lnTo>
                  <a:pt x="663543" y="207228"/>
                </a:lnTo>
                <a:lnTo>
                  <a:pt x="691388" y="212344"/>
                </a:lnTo>
                <a:lnTo>
                  <a:pt x="701301" y="211784"/>
                </a:lnTo>
                <a:lnTo>
                  <a:pt x="711263" y="209962"/>
                </a:lnTo>
                <a:lnTo>
                  <a:pt x="720748" y="206664"/>
                </a:lnTo>
                <a:lnTo>
                  <a:pt x="729234" y="201676"/>
                </a:lnTo>
                <a:lnTo>
                  <a:pt x="791464" y="201676"/>
                </a:lnTo>
                <a:lnTo>
                  <a:pt x="791464" y="196088"/>
                </a:lnTo>
                <a:lnTo>
                  <a:pt x="706882" y="196088"/>
                </a:lnTo>
                <a:lnTo>
                  <a:pt x="690959" y="190067"/>
                </a:lnTo>
                <a:lnTo>
                  <a:pt x="682180" y="175355"/>
                </a:lnTo>
                <a:lnTo>
                  <a:pt x="678449" y="156975"/>
                </a:lnTo>
                <a:lnTo>
                  <a:pt x="677672" y="139954"/>
                </a:lnTo>
                <a:lnTo>
                  <a:pt x="678203" y="123019"/>
                </a:lnTo>
                <a:lnTo>
                  <a:pt x="704850" y="80264"/>
                </a:lnTo>
                <a:lnTo>
                  <a:pt x="772922" y="80264"/>
                </a:lnTo>
                <a:lnTo>
                  <a:pt x="772922" y="76708"/>
                </a:lnTo>
                <a:lnTo>
                  <a:pt x="726948" y="76708"/>
                </a:lnTo>
                <a:lnTo>
                  <a:pt x="720637" y="73588"/>
                </a:lnTo>
                <a:lnTo>
                  <a:pt x="713994" y="71183"/>
                </a:lnTo>
                <a:lnTo>
                  <a:pt x="707159" y="69635"/>
                </a:lnTo>
                <a:lnTo>
                  <a:pt x="700278" y="69088"/>
                </a:lnTo>
                <a:close/>
              </a:path>
              <a:path w="1115059" h="275589">
                <a:moveTo>
                  <a:pt x="791464" y="201676"/>
                </a:moveTo>
                <a:lnTo>
                  <a:pt x="729234" y="201676"/>
                </a:lnTo>
                <a:lnTo>
                  <a:pt x="730184" y="206664"/>
                </a:lnTo>
                <a:lnTo>
                  <a:pt x="730250" y="207010"/>
                </a:lnTo>
                <a:lnTo>
                  <a:pt x="733806" y="212344"/>
                </a:lnTo>
                <a:lnTo>
                  <a:pt x="791464" y="204724"/>
                </a:lnTo>
                <a:lnTo>
                  <a:pt x="791464" y="201676"/>
                </a:lnTo>
                <a:close/>
              </a:path>
              <a:path w="1115059" h="275589">
                <a:moveTo>
                  <a:pt x="772922" y="104902"/>
                </a:moveTo>
                <a:lnTo>
                  <a:pt x="726694" y="104902"/>
                </a:lnTo>
                <a:lnTo>
                  <a:pt x="726636" y="123019"/>
                </a:lnTo>
                <a:lnTo>
                  <a:pt x="726529" y="156975"/>
                </a:lnTo>
                <a:lnTo>
                  <a:pt x="726440" y="185166"/>
                </a:lnTo>
                <a:lnTo>
                  <a:pt x="722122" y="192024"/>
                </a:lnTo>
                <a:lnTo>
                  <a:pt x="715010" y="196088"/>
                </a:lnTo>
                <a:lnTo>
                  <a:pt x="791464" y="196088"/>
                </a:lnTo>
                <a:lnTo>
                  <a:pt x="791464" y="195834"/>
                </a:lnTo>
                <a:lnTo>
                  <a:pt x="783637" y="194246"/>
                </a:lnTo>
                <a:lnTo>
                  <a:pt x="777811" y="189611"/>
                </a:lnTo>
                <a:lnTo>
                  <a:pt x="774176" y="182689"/>
                </a:lnTo>
                <a:lnTo>
                  <a:pt x="772922" y="174244"/>
                </a:lnTo>
                <a:lnTo>
                  <a:pt x="772922" y="104902"/>
                </a:lnTo>
                <a:close/>
              </a:path>
              <a:path w="1115059" h="275589">
                <a:moveTo>
                  <a:pt x="772922" y="80264"/>
                </a:moveTo>
                <a:lnTo>
                  <a:pt x="704850" y="80264"/>
                </a:lnTo>
                <a:lnTo>
                  <a:pt x="713045" y="82379"/>
                </a:lnTo>
                <a:lnTo>
                  <a:pt x="719931" y="87852"/>
                </a:lnTo>
                <a:lnTo>
                  <a:pt x="724673" y="95373"/>
                </a:lnTo>
                <a:lnTo>
                  <a:pt x="726378" y="103346"/>
                </a:lnTo>
                <a:lnTo>
                  <a:pt x="726440" y="106172"/>
                </a:lnTo>
                <a:lnTo>
                  <a:pt x="726694" y="104902"/>
                </a:lnTo>
                <a:lnTo>
                  <a:pt x="772922" y="104902"/>
                </a:lnTo>
                <a:lnTo>
                  <a:pt x="772922" y="80264"/>
                </a:lnTo>
                <a:close/>
              </a:path>
              <a:path w="1115059" h="275589">
                <a:moveTo>
                  <a:pt x="767334" y="0"/>
                </a:moveTo>
                <a:lnTo>
                  <a:pt x="753606" y="6707"/>
                </a:lnTo>
                <a:lnTo>
                  <a:pt x="737901" y="12128"/>
                </a:lnTo>
                <a:lnTo>
                  <a:pt x="721864" y="15930"/>
                </a:lnTo>
                <a:lnTo>
                  <a:pt x="707136" y="17780"/>
                </a:lnTo>
                <a:lnTo>
                  <a:pt x="707136" y="25400"/>
                </a:lnTo>
                <a:lnTo>
                  <a:pt x="717196" y="30424"/>
                </a:lnTo>
                <a:lnTo>
                  <a:pt x="723233" y="40259"/>
                </a:lnTo>
                <a:lnTo>
                  <a:pt x="726174" y="52189"/>
                </a:lnTo>
                <a:lnTo>
                  <a:pt x="726948" y="63500"/>
                </a:lnTo>
                <a:lnTo>
                  <a:pt x="726948" y="76708"/>
                </a:lnTo>
                <a:lnTo>
                  <a:pt x="772922" y="76708"/>
                </a:lnTo>
                <a:lnTo>
                  <a:pt x="772922" y="3810"/>
                </a:lnTo>
                <a:lnTo>
                  <a:pt x="767334" y="0"/>
                </a:lnTo>
                <a:close/>
              </a:path>
              <a:path w="1115059" h="275589">
                <a:moveTo>
                  <a:pt x="961123" y="225298"/>
                </a:moveTo>
                <a:lnTo>
                  <a:pt x="949078" y="228941"/>
                </a:lnTo>
                <a:lnTo>
                  <a:pt x="941724" y="238061"/>
                </a:lnTo>
                <a:lnTo>
                  <a:pt x="939942" y="249943"/>
                </a:lnTo>
                <a:lnTo>
                  <a:pt x="944613" y="261874"/>
                </a:lnTo>
                <a:lnTo>
                  <a:pt x="950673" y="268124"/>
                </a:lnTo>
                <a:lnTo>
                  <a:pt x="958234" y="272446"/>
                </a:lnTo>
                <a:lnTo>
                  <a:pt x="966794" y="274911"/>
                </a:lnTo>
                <a:lnTo>
                  <a:pt x="975855" y="275590"/>
                </a:lnTo>
                <a:lnTo>
                  <a:pt x="997508" y="269494"/>
                </a:lnTo>
                <a:lnTo>
                  <a:pt x="1012494" y="254635"/>
                </a:lnTo>
                <a:lnTo>
                  <a:pt x="1016606" y="247142"/>
                </a:lnTo>
                <a:lnTo>
                  <a:pt x="998207" y="247142"/>
                </a:lnTo>
                <a:lnTo>
                  <a:pt x="987912" y="244157"/>
                </a:lnTo>
                <a:lnTo>
                  <a:pt x="980427" y="236601"/>
                </a:lnTo>
                <a:lnTo>
                  <a:pt x="972649" y="228941"/>
                </a:lnTo>
                <a:lnTo>
                  <a:pt x="972842" y="228941"/>
                </a:lnTo>
                <a:lnTo>
                  <a:pt x="961123" y="225298"/>
                </a:lnTo>
                <a:close/>
              </a:path>
              <a:path w="1115059" h="275589">
                <a:moveTo>
                  <a:pt x="1023607" y="73152"/>
                </a:moveTo>
                <a:lnTo>
                  <a:pt x="936993" y="73152"/>
                </a:lnTo>
                <a:lnTo>
                  <a:pt x="936993" y="80772"/>
                </a:lnTo>
                <a:lnTo>
                  <a:pt x="946264" y="86133"/>
                </a:lnTo>
                <a:lnTo>
                  <a:pt x="953501" y="93853"/>
                </a:lnTo>
                <a:lnTo>
                  <a:pt x="958996" y="102381"/>
                </a:lnTo>
                <a:lnTo>
                  <a:pt x="963409" y="110744"/>
                </a:lnTo>
                <a:lnTo>
                  <a:pt x="1015733" y="212344"/>
                </a:lnTo>
                <a:lnTo>
                  <a:pt x="1014352" y="225103"/>
                </a:lnTo>
                <a:lnTo>
                  <a:pt x="1010589" y="236124"/>
                </a:lnTo>
                <a:lnTo>
                  <a:pt x="1005017" y="243955"/>
                </a:lnTo>
                <a:lnTo>
                  <a:pt x="998207" y="247142"/>
                </a:lnTo>
                <a:lnTo>
                  <a:pt x="1016606" y="247142"/>
                </a:lnTo>
                <a:lnTo>
                  <a:pt x="1023575" y="234442"/>
                </a:lnTo>
                <a:lnTo>
                  <a:pt x="1033513" y="212344"/>
                </a:lnTo>
                <a:lnTo>
                  <a:pt x="1054116" y="168656"/>
                </a:lnTo>
                <a:lnTo>
                  <a:pt x="1043927" y="168656"/>
                </a:lnTo>
                <a:lnTo>
                  <a:pt x="1013193" y="113538"/>
                </a:lnTo>
                <a:lnTo>
                  <a:pt x="1010677" y="105525"/>
                </a:lnTo>
                <a:lnTo>
                  <a:pt x="1010970" y="95916"/>
                </a:lnTo>
                <a:lnTo>
                  <a:pt x="1014979" y="86927"/>
                </a:lnTo>
                <a:lnTo>
                  <a:pt x="1023607" y="80772"/>
                </a:lnTo>
                <a:lnTo>
                  <a:pt x="1023607" y="73152"/>
                </a:lnTo>
                <a:close/>
              </a:path>
              <a:path w="1115059" h="275589">
                <a:moveTo>
                  <a:pt x="909968" y="79502"/>
                </a:moveTo>
                <a:lnTo>
                  <a:pt x="865378" y="79502"/>
                </a:lnTo>
                <a:lnTo>
                  <a:pt x="874577" y="83875"/>
                </a:lnTo>
                <a:lnTo>
                  <a:pt x="878966" y="94297"/>
                </a:lnTo>
                <a:lnTo>
                  <a:pt x="880308" y="106719"/>
                </a:lnTo>
                <a:lnTo>
                  <a:pt x="880363" y="118364"/>
                </a:lnTo>
                <a:lnTo>
                  <a:pt x="851574" y="122749"/>
                </a:lnTo>
                <a:lnTo>
                  <a:pt x="823976" y="133064"/>
                </a:lnTo>
                <a:lnTo>
                  <a:pt x="803425" y="150760"/>
                </a:lnTo>
                <a:lnTo>
                  <a:pt x="795782" y="177292"/>
                </a:lnTo>
                <a:lnTo>
                  <a:pt x="799595" y="193377"/>
                </a:lnTo>
                <a:lnTo>
                  <a:pt x="808958" y="204247"/>
                </a:lnTo>
                <a:lnTo>
                  <a:pt x="822463" y="210403"/>
                </a:lnTo>
                <a:lnTo>
                  <a:pt x="838708" y="212344"/>
                </a:lnTo>
                <a:lnTo>
                  <a:pt x="850284" y="211494"/>
                </a:lnTo>
                <a:lnTo>
                  <a:pt x="861409" y="208788"/>
                </a:lnTo>
                <a:lnTo>
                  <a:pt x="871533" y="203985"/>
                </a:lnTo>
                <a:lnTo>
                  <a:pt x="880110" y="196850"/>
                </a:lnTo>
                <a:lnTo>
                  <a:pt x="945134" y="196850"/>
                </a:lnTo>
                <a:lnTo>
                  <a:pt x="945134" y="195834"/>
                </a:lnTo>
                <a:lnTo>
                  <a:pt x="937307" y="194246"/>
                </a:lnTo>
                <a:lnTo>
                  <a:pt x="935152" y="192532"/>
                </a:lnTo>
                <a:lnTo>
                  <a:pt x="863091" y="192532"/>
                </a:lnTo>
                <a:lnTo>
                  <a:pt x="855344" y="190583"/>
                </a:lnTo>
                <a:lnTo>
                  <a:pt x="849693" y="185324"/>
                </a:lnTo>
                <a:lnTo>
                  <a:pt x="846232" y="177637"/>
                </a:lnTo>
                <a:lnTo>
                  <a:pt x="845090" y="168656"/>
                </a:lnTo>
                <a:lnTo>
                  <a:pt x="845058" y="168402"/>
                </a:lnTo>
                <a:lnTo>
                  <a:pt x="847967" y="153336"/>
                </a:lnTo>
                <a:lnTo>
                  <a:pt x="855757" y="141795"/>
                </a:lnTo>
                <a:lnTo>
                  <a:pt x="867025" y="133397"/>
                </a:lnTo>
                <a:lnTo>
                  <a:pt x="880363" y="127762"/>
                </a:lnTo>
                <a:lnTo>
                  <a:pt x="926591" y="127762"/>
                </a:lnTo>
                <a:lnTo>
                  <a:pt x="926527" y="110744"/>
                </a:lnTo>
                <a:lnTo>
                  <a:pt x="921238" y="90019"/>
                </a:lnTo>
                <a:lnTo>
                  <a:pt x="909968" y="79502"/>
                </a:lnTo>
                <a:close/>
              </a:path>
              <a:path w="1115059" h="275589">
                <a:moveTo>
                  <a:pt x="945134" y="196850"/>
                </a:moveTo>
                <a:lnTo>
                  <a:pt x="880110" y="196850"/>
                </a:lnTo>
                <a:lnTo>
                  <a:pt x="880110" y="207010"/>
                </a:lnTo>
                <a:lnTo>
                  <a:pt x="883666" y="212344"/>
                </a:lnTo>
                <a:lnTo>
                  <a:pt x="945134" y="204724"/>
                </a:lnTo>
                <a:lnTo>
                  <a:pt x="945134" y="196850"/>
                </a:lnTo>
                <a:close/>
              </a:path>
              <a:path w="1115059" h="275589">
                <a:moveTo>
                  <a:pt x="926591" y="127762"/>
                </a:moveTo>
                <a:lnTo>
                  <a:pt x="880363" y="127762"/>
                </a:lnTo>
                <a:lnTo>
                  <a:pt x="880263" y="150760"/>
                </a:lnTo>
                <a:lnTo>
                  <a:pt x="880167" y="168402"/>
                </a:lnTo>
                <a:lnTo>
                  <a:pt x="880110" y="185928"/>
                </a:lnTo>
                <a:lnTo>
                  <a:pt x="875538" y="190246"/>
                </a:lnTo>
                <a:lnTo>
                  <a:pt x="869950" y="192532"/>
                </a:lnTo>
                <a:lnTo>
                  <a:pt x="935152" y="192532"/>
                </a:lnTo>
                <a:lnTo>
                  <a:pt x="931481" y="189611"/>
                </a:lnTo>
                <a:lnTo>
                  <a:pt x="927846" y="182689"/>
                </a:lnTo>
                <a:lnTo>
                  <a:pt x="926591" y="174244"/>
                </a:lnTo>
                <a:lnTo>
                  <a:pt x="926591" y="127762"/>
                </a:lnTo>
                <a:close/>
              </a:path>
              <a:path w="1115059" h="275589">
                <a:moveTo>
                  <a:pt x="1114793" y="73152"/>
                </a:moveTo>
                <a:lnTo>
                  <a:pt x="1053325" y="73152"/>
                </a:lnTo>
                <a:lnTo>
                  <a:pt x="1053325" y="80772"/>
                </a:lnTo>
                <a:lnTo>
                  <a:pt x="1061917" y="86431"/>
                </a:lnTo>
                <a:lnTo>
                  <a:pt x="1067200" y="95567"/>
                </a:lnTo>
                <a:lnTo>
                  <a:pt x="1068716" y="106719"/>
                </a:lnTo>
                <a:lnTo>
                  <a:pt x="1066025" y="118364"/>
                </a:lnTo>
                <a:lnTo>
                  <a:pt x="1044038" y="168402"/>
                </a:lnTo>
                <a:lnTo>
                  <a:pt x="1043927" y="168656"/>
                </a:lnTo>
                <a:lnTo>
                  <a:pt x="1054116" y="168656"/>
                </a:lnTo>
                <a:lnTo>
                  <a:pt x="1075677" y="122936"/>
                </a:lnTo>
                <a:lnTo>
                  <a:pt x="1104359" y="85002"/>
                </a:lnTo>
                <a:lnTo>
                  <a:pt x="1114793" y="80772"/>
                </a:lnTo>
                <a:lnTo>
                  <a:pt x="1114793" y="73152"/>
                </a:lnTo>
                <a:close/>
              </a:path>
              <a:path w="1115059" h="275589">
                <a:moveTo>
                  <a:pt x="867410" y="69088"/>
                </a:moveTo>
                <a:lnTo>
                  <a:pt x="848074" y="70286"/>
                </a:lnTo>
                <a:lnTo>
                  <a:pt x="827024" y="75057"/>
                </a:lnTo>
                <a:lnTo>
                  <a:pt x="809974" y="85161"/>
                </a:lnTo>
                <a:lnTo>
                  <a:pt x="802644" y="102381"/>
                </a:lnTo>
                <a:lnTo>
                  <a:pt x="804195" y="109759"/>
                </a:lnTo>
                <a:lnTo>
                  <a:pt x="808608" y="115633"/>
                </a:lnTo>
                <a:lnTo>
                  <a:pt x="814927" y="119507"/>
                </a:lnTo>
                <a:lnTo>
                  <a:pt x="822197" y="120904"/>
                </a:lnTo>
                <a:lnTo>
                  <a:pt x="837981" y="114434"/>
                </a:lnTo>
                <a:lnTo>
                  <a:pt x="846550" y="100203"/>
                </a:lnTo>
                <a:lnTo>
                  <a:pt x="853655" y="86133"/>
                </a:lnTo>
                <a:lnTo>
                  <a:pt x="853737" y="85971"/>
                </a:lnTo>
                <a:lnTo>
                  <a:pt x="865378" y="79502"/>
                </a:lnTo>
                <a:lnTo>
                  <a:pt x="909968" y="79502"/>
                </a:lnTo>
                <a:lnTo>
                  <a:pt x="907383" y="77089"/>
                </a:lnTo>
                <a:lnTo>
                  <a:pt x="888337" y="70635"/>
                </a:lnTo>
                <a:lnTo>
                  <a:pt x="867410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717166" y="2451100"/>
            <a:ext cx="1550670" cy="275590"/>
          </a:xfrm>
          <a:custGeom>
            <a:avLst/>
            <a:gdLst/>
            <a:ahLst/>
            <a:cxnLst/>
            <a:rect l="l" t="t" r="r" b="b"/>
            <a:pathLst>
              <a:path w="1550670" h="275589">
                <a:moveTo>
                  <a:pt x="366522" y="69087"/>
                </a:moveTo>
                <a:lnTo>
                  <a:pt x="335244" y="73949"/>
                </a:lnTo>
                <a:lnTo>
                  <a:pt x="311753" y="88169"/>
                </a:lnTo>
                <a:lnTo>
                  <a:pt x="296977" y="111200"/>
                </a:lnTo>
                <a:lnTo>
                  <a:pt x="291846" y="142493"/>
                </a:lnTo>
                <a:lnTo>
                  <a:pt x="296743" y="171985"/>
                </a:lnTo>
                <a:lnTo>
                  <a:pt x="310832" y="194024"/>
                </a:lnTo>
                <a:lnTo>
                  <a:pt x="333208" y="207823"/>
                </a:lnTo>
                <a:lnTo>
                  <a:pt x="362966" y="212597"/>
                </a:lnTo>
                <a:lnTo>
                  <a:pt x="381047" y="210593"/>
                </a:lnTo>
                <a:lnTo>
                  <a:pt x="398462" y="204565"/>
                </a:lnTo>
                <a:lnTo>
                  <a:pt x="413686" y="194488"/>
                </a:lnTo>
                <a:lnTo>
                  <a:pt x="419617" y="187197"/>
                </a:lnTo>
                <a:lnTo>
                  <a:pt x="385064" y="187197"/>
                </a:lnTo>
                <a:lnTo>
                  <a:pt x="366830" y="184118"/>
                </a:lnTo>
                <a:lnTo>
                  <a:pt x="366301" y="184118"/>
                </a:lnTo>
                <a:lnTo>
                  <a:pt x="352996" y="175132"/>
                </a:lnTo>
                <a:lnTo>
                  <a:pt x="344916" y="161694"/>
                </a:lnTo>
                <a:lnTo>
                  <a:pt x="341122" y="144779"/>
                </a:lnTo>
                <a:lnTo>
                  <a:pt x="427990" y="136397"/>
                </a:lnTo>
                <a:lnTo>
                  <a:pt x="427990" y="135635"/>
                </a:lnTo>
                <a:lnTo>
                  <a:pt x="340614" y="135635"/>
                </a:lnTo>
                <a:lnTo>
                  <a:pt x="340661" y="132079"/>
                </a:lnTo>
                <a:lnTo>
                  <a:pt x="341189" y="117875"/>
                </a:lnTo>
                <a:lnTo>
                  <a:pt x="344265" y="100425"/>
                </a:lnTo>
                <a:lnTo>
                  <a:pt x="351865" y="86165"/>
                </a:lnTo>
                <a:lnTo>
                  <a:pt x="366014" y="80263"/>
                </a:lnTo>
                <a:lnTo>
                  <a:pt x="402374" y="80263"/>
                </a:lnTo>
                <a:lnTo>
                  <a:pt x="392521" y="73679"/>
                </a:lnTo>
                <a:lnTo>
                  <a:pt x="366522" y="69087"/>
                </a:lnTo>
                <a:close/>
              </a:path>
              <a:path w="1550670" h="275589">
                <a:moveTo>
                  <a:pt x="93218" y="17779"/>
                </a:moveTo>
                <a:lnTo>
                  <a:pt x="0" y="17779"/>
                </a:lnTo>
                <a:lnTo>
                  <a:pt x="0" y="25399"/>
                </a:lnTo>
                <a:lnTo>
                  <a:pt x="9413" y="30797"/>
                </a:lnTo>
                <a:lnTo>
                  <a:pt x="16827" y="38480"/>
                </a:lnTo>
                <a:lnTo>
                  <a:pt x="22431" y="47116"/>
                </a:lnTo>
                <a:lnTo>
                  <a:pt x="26416" y="55371"/>
                </a:lnTo>
                <a:lnTo>
                  <a:pt x="91694" y="212343"/>
                </a:lnTo>
                <a:lnTo>
                  <a:pt x="109473" y="212343"/>
                </a:lnTo>
                <a:lnTo>
                  <a:pt x="131022" y="156717"/>
                </a:lnTo>
                <a:lnTo>
                  <a:pt x="120142" y="156717"/>
                </a:lnTo>
                <a:lnTo>
                  <a:pt x="78740" y="58165"/>
                </a:lnTo>
                <a:lnTo>
                  <a:pt x="77407" y="50228"/>
                </a:lnTo>
                <a:lnTo>
                  <a:pt x="77910" y="47116"/>
                </a:lnTo>
                <a:lnTo>
                  <a:pt x="78988" y="40766"/>
                </a:lnTo>
                <a:lnTo>
                  <a:pt x="79025" y="40544"/>
                </a:lnTo>
                <a:lnTo>
                  <a:pt x="84133" y="31555"/>
                </a:lnTo>
                <a:lnTo>
                  <a:pt x="93218" y="25399"/>
                </a:lnTo>
                <a:lnTo>
                  <a:pt x="93218" y="17779"/>
                </a:lnTo>
                <a:close/>
              </a:path>
              <a:path w="1550670" h="275589">
                <a:moveTo>
                  <a:pt x="204617" y="99631"/>
                </a:moveTo>
                <a:lnTo>
                  <a:pt x="153188" y="99631"/>
                </a:lnTo>
                <a:lnTo>
                  <a:pt x="200152" y="212343"/>
                </a:lnTo>
                <a:lnTo>
                  <a:pt x="217932" y="212343"/>
                </a:lnTo>
                <a:lnTo>
                  <a:pt x="239499" y="156717"/>
                </a:lnTo>
                <a:lnTo>
                  <a:pt x="228600" y="156717"/>
                </a:lnTo>
                <a:lnTo>
                  <a:pt x="204617" y="99631"/>
                </a:lnTo>
                <a:close/>
              </a:path>
              <a:path w="1550670" h="275589">
                <a:moveTo>
                  <a:pt x="421894" y="173989"/>
                </a:moveTo>
                <a:lnTo>
                  <a:pt x="413924" y="180018"/>
                </a:lnTo>
                <a:lnTo>
                  <a:pt x="404812" y="184118"/>
                </a:lnTo>
                <a:lnTo>
                  <a:pt x="395033" y="186455"/>
                </a:lnTo>
                <a:lnTo>
                  <a:pt x="385064" y="187197"/>
                </a:lnTo>
                <a:lnTo>
                  <a:pt x="419617" y="187197"/>
                </a:lnTo>
                <a:lnTo>
                  <a:pt x="425195" y="180339"/>
                </a:lnTo>
                <a:lnTo>
                  <a:pt x="421894" y="173989"/>
                </a:lnTo>
                <a:close/>
              </a:path>
              <a:path w="1550670" h="275589">
                <a:moveTo>
                  <a:pt x="202184" y="17779"/>
                </a:moveTo>
                <a:lnTo>
                  <a:pt x="108457" y="17779"/>
                </a:lnTo>
                <a:lnTo>
                  <a:pt x="108457" y="25399"/>
                </a:lnTo>
                <a:lnTo>
                  <a:pt x="117871" y="30797"/>
                </a:lnTo>
                <a:lnTo>
                  <a:pt x="125285" y="38480"/>
                </a:lnTo>
                <a:lnTo>
                  <a:pt x="130889" y="47116"/>
                </a:lnTo>
                <a:lnTo>
                  <a:pt x="134874" y="55371"/>
                </a:lnTo>
                <a:lnTo>
                  <a:pt x="147320" y="85343"/>
                </a:lnTo>
                <a:lnTo>
                  <a:pt x="120142" y="156717"/>
                </a:lnTo>
                <a:lnTo>
                  <a:pt x="131022" y="156717"/>
                </a:lnTo>
                <a:lnTo>
                  <a:pt x="153137" y="99631"/>
                </a:lnTo>
                <a:lnTo>
                  <a:pt x="204617" y="99631"/>
                </a:lnTo>
                <a:lnTo>
                  <a:pt x="187198" y="58165"/>
                </a:lnTo>
                <a:lnTo>
                  <a:pt x="185844" y="50228"/>
                </a:lnTo>
                <a:lnTo>
                  <a:pt x="187420" y="40766"/>
                </a:lnTo>
                <a:lnTo>
                  <a:pt x="192377" y="31876"/>
                </a:lnTo>
                <a:lnTo>
                  <a:pt x="201168" y="25653"/>
                </a:lnTo>
                <a:lnTo>
                  <a:pt x="201422" y="25399"/>
                </a:lnTo>
                <a:lnTo>
                  <a:pt x="202184" y="25399"/>
                </a:lnTo>
                <a:lnTo>
                  <a:pt x="202184" y="17779"/>
                </a:lnTo>
                <a:close/>
              </a:path>
              <a:path w="1550670" h="275589">
                <a:moveTo>
                  <a:pt x="310642" y="17779"/>
                </a:moveTo>
                <a:lnTo>
                  <a:pt x="247142" y="17779"/>
                </a:lnTo>
                <a:lnTo>
                  <a:pt x="247142" y="25399"/>
                </a:lnTo>
                <a:lnTo>
                  <a:pt x="256305" y="31130"/>
                </a:lnTo>
                <a:lnTo>
                  <a:pt x="262921" y="40385"/>
                </a:lnTo>
                <a:lnTo>
                  <a:pt x="265606" y="50228"/>
                </a:lnTo>
                <a:lnTo>
                  <a:pt x="265951" y="51653"/>
                </a:lnTo>
                <a:lnTo>
                  <a:pt x="264414" y="62991"/>
                </a:lnTo>
                <a:lnTo>
                  <a:pt x="228600" y="156717"/>
                </a:lnTo>
                <a:lnTo>
                  <a:pt x="239499" y="156717"/>
                </a:lnTo>
                <a:lnTo>
                  <a:pt x="274066" y="67563"/>
                </a:lnTo>
                <a:lnTo>
                  <a:pt x="300283" y="29737"/>
                </a:lnTo>
                <a:lnTo>
                  <a:pt x="310642" y="25399"/>
                </a:lnTo>
                <a:lnTo>
                  <a:pt x="310642" y="17779"/>
                </a:lnTo>
                <a:close/>
              </a:path>
              <a:path w="1550670" h="275589">
                <a:moveTo>
                  <a:pt x="402374" y="80263"/>
                </a:moveTo>
                <a:lnTo>
                  <a:pt x="366014" y="80263"/>
                </a:lnTo>
                <a:lnTo>
                  <a:pt x="376705" y="86018"/>
                </a:lnTo>
                <a:lnTo>
                  <a:pt x="382397" y="99631"/>
                </a:lnTo>
                <a:lnTo>
                  <a:pt x="384659" y="115625"/>
                </a:lnTo>
                <a:lnTo>
                  <a:pt x="385064" y="128523"/>
                </a:lnTo>
                <a:lnTo>
                  <a:pt x="340614" y="135635"/>
                </a:lnTo>
                <a:lnTo>
                  <a:pt x="427990" y="135635"/>
                </a:lnTo>
                <a:lnTo>
                  <a:pt x="427990" y="132079"/>
                </a:lnTo>
                <a:lnTo>
                  <a:pt x="423850" y="106485"/>
                </a:lnTo>
                <a:lnTo>
                  <a:pt x="411829" y="86582"/>
                </a:lnTo>
                <a:lnTo>
                  <a:pt x="402374" y="80263"/>
                </a:lnTo>
                <a:close/>
              </a:path>
              <a:path w="1550670" h="275589">
                <a:moveTo>
                  <a:pt x="510794" y="69087"/>
                </a:moveTo>
                <a:lnTo>
                  <a:pt x="479631" y="74211"/>
                </a:lnTo>
                <a:lnTo>
                  <a:pt x="457136" y="88931"/>
                </a:lnTo>
                <a:lnTo>
                  <a:pt x="443499" y="112271"/>
                </a:lnTo>
                <a:lnTo>
                  <a:pt x="438912" y="143255"/>
                </a:lnTo>
                <a:lnTo>
                  <a:pt x="442753" y="171088"/>
                </a:lnTo>
                <a:lnTo>
                  <a:pt x="454406" y="192944"/>
                </a:lnTo>
                <a:lnTo>
                  <a:pt x="474059" y="207228"/>
                </a:lnTo>
                <a:lnTo>
                  <a:pt x="501904" y="212343"/>
                </a:lnTo>
                <a:lnTo>
                  <a:pt x="511817" y="211784"/>
                </a:lnTo>
                <a:lnTo>
                  <a:pt x="521779" y="209962"/>
                </a:lnTo>
                <a:lnTo>
                  <a:pt x="531264" y="206664"/>
                </a:lnTo>
                <a:lnTo>
                  <a:pt x="539750" y="201675"/>
                </a:lnTo>
                <a:lnTo>
                  <a:pt x="601980" y="201675"/>
                </a:lnTo>
                <a:lnTo>
                  <a:pt x="601980" y="196087"/>
                </a:lnTo>
                <a:lnTo>
                  <a:pt x="517398" y="196087"/>
                </a:lnTo>
                <a:lnTo>
                  <a:pt x="501475" y="190067"/>
                </a:lnTo>
                <a:lnTo>
                  <a:pt x="492696" y="175355"/>
                </a:lnTo>
                <a:lnTo>
                  <a:pt x="488965" y="156975"/>
                </a:lnTo>
                <a:lnTo>
                  <a:pt x="488188" y="139953"/>
                </a:lnTo>
                <a:lnTo>
                  <a:pt x="488719" y="123019"/>
                </a:lnTo>
                <a:lnTo>
                  <a:pt x="491825" y="103631"/>
                </a:lnTo>
                <a:lnTo>
                  <a:pt x="491870" y="103346"/>
                </a:lnTo>
                <a:lnTo>
                  <a:pt x="499975" y="87054"/>
                </a:lnTo>
                <a:lnTo>
                  <a:pt x="515366" y="80263"/>
                </a:lnTo>
                <a:lnTo>
                  <a:pt x="583438" y="80263"/>
                </a:lnTo>
                <a:lnTo>
                  <a:pt x="583438" y="76707"/>
                </a:lnTo>
                <a:lnTo>
                  <a:pt x="537464" y="76707"/>
                </a:lnTo>
                <a:lnTo>
                  <a:pt x="531153" y="73588"/>
                </a:lnTo>
                <a:lnTo>
                  <a:pt x="524510" y="71183"/>
                </a:lnTo>
                <a:lnTo>
                  <a:pt x="517675" y="69635"/>
                </a:lnTo>
                <a:lnTo>
                  <a:pt x="510794" y="69087"/>
                </a:lnTo>
                <a:close/>
              </a:path>
              <a:path w="1550670" h="275589">
                <a:moveTo>
                  <a:pt x="601980" y="201675"/>
                </a:moveTo>
                <a:lnTo>
                  <a:pt x="539750" y="201675"/>
                </a:lnTo>
                <a:lnTo>
                  <a:pt x="540700" y="206664"/>
                </a:lnTo>
                <a:lnTo>
                  <a:pt x="540766" y="207009"/>
                </a:lnTo>
                <a:lnTo>
                  <a:pt x="544322" y="212343"/>
                </a:lnTo>
                <a:lnTo>
                  <a:pt x="601980" y="204723"/>
                </a:lnTo>
                <a:lnTo>
                  <a:pt x="601980" y="201675"/>
                </a:lnTo>
                <a:close/>
              </a:path>
              <a:path w="1550670" h="275589">
                <a:moveTo>
                  <a:pt x="583438" y="104901"/>
                </a:moveTo>
                <a:lnTo>
                  <a:pt x="537210" y="104901"/>
                </a:lnTo>
                <a:lnTo>
                  <a:pt x="537152" y="123019"/>
                </a:lnTo>
                <a:lnTo>
                  <a:pt x="537045" y="156975"/>
                </a:lnTo>
                <a:lnTo>
                  <a:pt x="536956" y="185165"/>
                </a:lnTo>
                <a:lnTo>
                  <a:pt x="532638" y="192023"/>
                </a:lnTo>
                <a:lnTo>
                  <a:pt x="525526" y="196087"/>
                </a:lnTo>
                <a:lnTo>
                  <a:pt x="601980" y="196087"/>
                </a:lnTo>
                <a:lnTo>
                  <a:pt x="601980" y="195833"/>
                </a:lnTo>
                <a:lnTo>
                  <a:pt x="594153" y="194246"/>
                </a:lnTo>
                <a:lnTo>
                  <a:pt x="588327" y="189610"/>
                </a:lnTo>
                <a:lnTo>
                  <a:pt x="584692" y="182689"/>
                </a:lnTo>
                <a:lnTo>
                  <a:pt x="583438" y="174243"/>
                </a:lnTo>
                <a:lnTo>
                  <a:pt x="583438" y="104901"/>
                </a:lnTo>
                <a:close/>
              </a:path>
              <a:path w="1550670" h="275589">
                <a:moveTo>
                  <a:pt x="583438" y="80263"/>
                </a:moveTo>
                <a:lnTo>
                  <a:pt x="515366" y="80263"/>
                </a:lnTo>
                <a:lnTo>
                  <a:pt x="523561" y="82379"/>
                </a:lnTo>
                <a:lnTo>
                  <a:pt x="530447" y="87852"/>
                </a:lnTo>
                <a:lnTo>
                  <a:pt x="535189" y="95373"/>
                </a:lnTo>
                <a:lnTo>
                  <a:pt x="536894" y="103346"/>
                </a:lnTo>
                <a:lnTo>
                  <a:pt x="536956" y="106171"/>
                </a:lnTo>
                <a:lnTo>
                  <a:pt x="537210" y="104901"/>
                </a:lnTo>
                <a:lnTo>
                  <a:pt x="583438" y="104901"/>
                </a:lnTo>
                <a:lnTo>
                  <a:pt x="583438" y="80263"/>
                </a:lnTo>
                <a:close/>
              </a:path>
              <a:path w="1550670" h="275589">
                <a:moveTo>
                  <a:pt x="577850" y="0"/>
                </a:moveTo>
                <a:lnTo>
                  <a:pt x="564122" y="6707"/>
                </a:lnTo>
                <a:lnTo>
                  <a:pt x="548417" y="12128"/>
                </a:lnTo>
                <a:lnTo>
                  <a:pt x="532380" y="15930"/>
                </a:lnTo>
                <a:lnTo>
                  <a:pt x="517652" y="17779"/>
                </a:lnTo>
                <a:lnTo>
                  <a:pt x="517652" y="25399"/>
                </a:lnTo>
                <a:lnTo>
                  <a:pt x="527712" y="30424"/>
                </a:lnTo>
                <a:lnTo>
                  <a:pt x="533749" y="40258"/>
                </a:lnTo>
                <a:lnTo>
                  <a:pt x="536690" y="52189"/>
                </a:lnTo>
                <a:lnTo>
                  <a:pt x="537464" y="63499"/>
                </a:lnTo>
                <a:lnTo>
                  <a:pt x="537464" y="76707"/>
                </a:lnTo>
                <a:lnTo>
                  <a:pt x="583438" y="76707"/>
                </a:lnTo>
                <a:lnTo>
                  <a:pt x="583438" y="3809"/>
                </a:lnTo>
                <a:lnTo>
                  <a:pt x="577850" y="0"/>
                </a:lnTo>
                <a:close/>
              </a:path>
              <a:path w="1550670" h="275589">
                <a:moveTo>
                  <a:pt x="663956" y="69341"/>
                </a:moveTo>
                <a:lnTo>
                  <a:pt x="650791" y="75763"/>
                </a:lnTo>
                <a:lnTo>
                  <a:pt x="635222" y="81089"/>
                </a:lnTo>
                <a:lnTo>
                  <a:pt x="618843" y="84986"/>
                </a:lnTo>
                <a:lnTo>
                  <a:pt x="603250" y="87121"/>
                </a:lnTo>
                <a:lnTo>
                  <a:pt x="603250" y="94741"/>
                </a:lnTo>
                <a:lnTo>
                  <a:pt x="613096" y="98532"/>
                </a:lnTo>
                <a:lnTo>
                  <a:pt x="619156" y="105822"/>
                </a:lnTo>
                <a:lnTo>
                  <a:pt x="622216" y="115637"/>
                </a:lnTo>
                <a:lnTo>
                  <a:pt x="623062" y="126999"/>
                </a:lnTo>
                <a:lnTo>
                  <a:pt x="623062" y="174751"/>
                </a:lnTo>
                <a:lnTo>
                  <a:pt x="621735" y="183149"/>
                </a:lnTo>
                <a:lnTo>
                  <a:pt x="617838" y="191452"/>
                </a:lnTo>
                <a:lnTo>
                  <a:pt x="611550" y="198897"/>
                </a:lnTo>
                <a:lnTo>
                  <a:pt x="603250" y="204723"/>
                </a:lnTo>
                <a:lnTo>
                  <a:pt x="603250" y="212343"/>
                </a:lnTo>
                <a:lnTo>
                  <a:pt x="688594" y="212343"/>
                </a:lnTo>
                <a:lnTo>
                  <a:pt x="688594" y="204723"/>
                </a:lnTo>
                <a:lnTo>
                  <a:pt x="680327" y="198897"/>
                </a:lnTo>
                <a:lnTo>
                  <a:pt x="674274" y="191452"/>
                </a:lnTo>
                <a:lnTo>
                  <a:pt x="670556" y="183149"/>
                </a:lnTo>
                <a:lnTo>
                  <a:pt x="669290" y="174751"/>
                </a:lnTo>
                <a:lnTo>
                  <a:pt x="669447" y="126999"/>
                </a:lnTo>
                <a:lnTo>
                  <a:pt x="669544" y="97535"/>
                </a:lnTo>
                <a:lnTo>
                  <a:pt x="676910" y="90677"/>
                </a:lnTo>
                <a:lnTo>
                  <a:pt x="681228" y="87883"/>
                </a:lnTo>
                <a:lnTo>
                  <a:pt x="756565" y="87883"/>
                </a:lnTo>
                <a:lnTo>
                  <a:pt x="754384" y="85343"/>
                </a:lnTo>
                <a:lnTo>
                  <a:pt x="669544" y="85343"/>
                </a:lnTo>
                <a:lnTo>
                  <a:pt x="669544" y="73151"/>
                </a:lnTo>
                <a:lnTo>
                  <a:pt x="663956" y="69341"/>
                </a:lnTo>
                <a:close/>
              </a:path>
              <a:path w="1550670" h="275589">
                <a:moveTo>
                  <a:pt x="756565" y="87883"/>
                </a:moveTo>
                <a:lnTo>
                  <a:pt x="691642" y="87883"/>
                </a:lnTo>
                <a:lnTo>
                  <a:pt x="703901" y="90380"/>
                </a:lnTo>
                <a:lnTo>
                  <a:pt x="711803" y="97186"/>
                </a:lnTo>
                <a:lnTo>
                  <a:pt x="716037" y="107279"/>
                </a:lnTo>
                <a:lnTo>
                  <a:pt x="717296" y="119633"/>
                </a:lnTo>
                <a:lnTo>
                  <a:pt x="717296" y="174751"/>
                </a:lnTo>
                <a:lnTo>
                  <a:pt x="715736" y="184007"/>
                </a:lnTo>
                <a:lnTo>
                  <a:pt x="711485" y="192404"/>
                </a:lnTo>
                <a:lnTo>
                  <a:pt x="705187" y="199469"/>
                </a:lnTo>
                <a:lnTo>
                  <a:pt x="697484" y="204723"/>
                </a:lnTo>
                <a:lnTo>
                  <a:pt x="697484" y="212343"/>
                </a:lnTo>
                <a:lnTo>
                  <a:pt x="782828" y="212343"/>
                </a:lnTo>
                <a:lnTo>
                  <a:pt x="782828" y="204723"/>
                </a:lnTo>
                <a:lnTo>
                  <a:pt x="775255" y="199469"/>
                </a:lnTo>
                <a:lnTo>
                  <a:pt x="774743" y="198897"/>
                </a:lnTo>
                <a:lnTo>
                  <a:pt x="763524" y="174751"/>
                </a:lnTo>
                <a:lnTo>
                  <a:pt x="763524" y="109727"/>
                </a:lnTo>
                <a:lnTo>
                  <a:pt x="759471" y="91269"/>
                </a:lnTo>
                <a:lnTo>
                  <a:pt x="756565" y="87883"/>
                </a:lnTo>
                <a:close/>
              </a:path>
              <a:path w="1550670" h="275589">
                <a:moveTo>
                  <a:pt x="714502" y="69087"/>
                </a:moveTo>
                <a:lnTo>
                  <a:pt x="702512" y="70092"/>
                </a:lnTo>
                <a:lnTo>
                  <a:pt x="690524" y="73151"/>
                </a:lnTo>
                <a:lnTo>
                  <a:pt x="679390" y="78196"/>
                </a:lnTo>
                <a:lnTo>
                  <a:pt x="669544" y="85343"/>
                </a:lnTo>
                <a:lnTo>
                  <a:pt x="754384" y="85343"/>
                </a:lnTo>
                <a:lnTo>
                  <a:pt x="748633" y="78644"/>
                </a:lnTo>
                <a:lnTo>
                  <a:pt x="732984" y="71401"/>
                </a:lnTo>
                <a:lnTo>
                  <a:pt x="714502" y="69087"/>
                </a:lnTo>
                <a:close/>
              </a:path>
              <a:path w="1550670" h="275589">
                <a:moveTo>
                  <a:pt x="867397" y="69087"/>
                </a:moveTo>
                <a:lnTo>
                  <a:pt x="836119" y="73949"/>
                </a:lnTo>
                <a:lnTo>
                  <a:pt x="812628" y="88169"/>
                </a:lnTo>
                <a:lnTo>
                  <a:pt x="797852" y="111200"/>
                </a:lnTo>
                <a:lnTo>
                  <a:pt x="792721" y="142493"/>
                </a:lnTo>
                <a:lnTo>
                  <a:pt x="797618" y="171985"/>
                </a:lnTo>
                <a:lnTo>
                  <a:pt x="811707" y="194024"/>
                </a:lnTo>
                <a:lnTo>
                  <a:pt x="834083" y="207823"/>
                </a:lnTo>
                <a:lnTo>
                  <a:pt x="863841" y="212597"/>
                </a:lnTo>
                <a:lnTo>
                  <a:pt x="881922" y="210593"/>
                </a:lnTo>
                <a:lnTo>
                  <a:pt x="899337" y="204565"/>
                </a:lnTo>
                <a:lnTo>
                  <a:pt x="914561" y="194488"/>
                </a:lnTo>
                <a:lnTo>
                  <a:pt x="920492" y="187197"/>
                </a:lnTo>
                <a:lnTo>
                  <a:pt x="885939" y="187197"/>
                </a:lnTo>
                <a:lnTo>
                  <a:pt x="867705" y="184118"/>
                </a:lnTo>
                <a:lnTo>
                  <a:pt x="867176" y="184118"/>
                </a:lnTo>
                <a:lnTo>
                  <a:pt x="853871" y="175132"/>
                </a:lnTo>
                <a:lnTo>
                  <a:pt x="845791" y="161694"/>
                </a:lnTo>
                <a:lnTo>
                  <a:pt x="841997" y="144779"/>
                </a:lnTo>
                <a:lnTo>
                  <a:pt x="928865" y="136397"/>
                </a:lnTo>
                <a:lnTo>
                  <a:pt x="928865" y="135635"/>
                </a:lnTo>
                <a:lnTo>
                  <a:pt x="841489" y="135635"/>
                </a:lnTo>
                <a:lnTo>
                  <a:pt x="841536" y="132079"/>
                </a:lnTo>
                <a:lnTo>
                  <a:pt x="842064" y="117875"/>
                </a:lnTo>
                <a:lnTo>
                  <a:pt x="845140" y="100425"/>
                </a:lnTo>
                <a:lnTo>
                  <a:pt x="852740" y="86165"/>
                </a:lnTo>
                <a:lnTo>
                  <a:pt x="866889" y="80263"/>
                </a:lnTo>
                <a:lnTo>
                  <a:pt x="903249" y="80263"/>
                </a:lnTo>
                <a:lnTo>
                  <a:pt x="893396" y="73679"/>
                </a:lnTo>
                <a:lnTo>
                  <a:pt x="867397" y="69087"/>
                </a:lnTo>
                <a:close/>
              </a:path>
              <a:path w="1550670" h="275589">
                <a:moveTo>
                  <a:pt x="922769" y="173989"/>
                </a:moveTo>
                <a:lnTo>
                  <a:pt x="914800" y="180018"/>
                </a:lnTo>
                <a:lnTo>
                  <a:pt x="905687" y="184118"/>
                </a:lnTo>
                <a:lnTo>
                  <a:pt x="895908" y="186455"/>
                </a:lnTo>
                <a:lnTo>
                  <a:pt x="885939" y="187197"/>
                </a:lnTo>
                <a:lnTo>
                  <a:pt x="920492" y="187197"/>
                </a:lnTo>
                <a:lnTo>
                  <a:pt x="926071" y="180339"/>
                </a:lnTo>
                <a:lnTo>
                  <a:pt x="922769" y="173989"/>
                </a:lnTo>
                <a:close/>
              </a:path>
              <a:path w="1550670" h="275589">
                <a:moveTo>
                  <a:pt x="903249" y="80263"/>
                </a:moveTo>
                <a:lnTo>
                  <a:pt x="866889" y="80263"/>
                </a:lnTo>
                <a:lnTo>
                  <a:pt x="877581" y="86018"/>
                </a:lnTo>
                <a:lnTo>
                  <a:pt x="883272" y="99631"/>
                </a:lnTo>
                <a:lnTo>
                  <a:pt x="885534" y="115625"/>
                </a:lnTo>
                <a:lnTo>
                  <a:pt x="885939" y="128523"/>
                </a:lnTo>
                <a:lnTo>
                  <a:pt x="841489" y="135635"/>
                </a:lnTo>
                <a:lnTo>
                  <a:pt x="928865" y="135635"/>
                </a:lnTo>
                <a:lnTo>
                  <a:pt x="928865" y="132079"/>
                </a:lnTo>
                <a:lnTo>
                  <a:pt x="924725" y="106485"/>
                </a:lnTo>
                <a:lnTo>
                  <a:pt x="912704" y="86582"/>
                </a:lnTo>
                <a:lnTo>
                  <a:pt x="903249" y="80263"/>
                </a:lnTo>
                <a:close/>
              </a:path>
              <a:path w="1550670" h="275589">
                <a:moveTo>
                  <a:pt x="946137" y="163321"/>
                </a:moveTo>
                <a:lnTo>
                  <a:pt x="938517" y="201421"/>
                </a:lnTo>
                <a:lnTo>
                  <a:pt x="978343" y="214852"/>
                </a:lnTo>
                <a:lnTo>
                  <a:pt x="992873" y="215645"/>
                </a:lnTo>
                <a:lnTo>
                  <a:pt x="1014947" y="213955"/>
                </a:lnTo>
                <a:lnTo>
                  <a:pt x="1034783" y="207644"/>
                </a:lnTo>
                <a:lnTo>
                  <a:pt x="1035493" y="207009"/>
                </a:lnTo>
                <a:lnTo>
                  <a:pt x="993381" y="207009"/>
                </a:lnTo>
                <a:lnTo>
                  <a:pt x="976573" y="203303"/>
                </a:lnTo>
                <a:lnTo>
                  <a:pt x="964457" y="193547"/>
                </a:lnTo>
                <a:lnTo>
                  <a:pt x="956769" y="179792"/>
                </a:lnTo>
                <a:lnTo>
                  <a:pt x="953249" y="164083"/>
                </a:lnTo>
                <a:lnTo>
                  <a:pt x="946137" y="163321"/>
                </a:lnTo>
                <a:close/>
              </a:path>
              <a:path w="1550670" h="275589">
                <a:moveTo>
                  <a:pt x="1005065" y="69087"/>
                </a:moveTo>
                <a:lnTo>
                  <a:pt x="982137" y="71020"/>
                </a:lnTo>
                <a:lnTo>
                  <a:pt x="961663" y="77882"/>
                </a:lnTo>
                <a:lnTo>
                  <a:pt x="946950" y="91269"/>
                </a:lnTo>
                <a:lnTo>
                  <a:pt x="941311" y="112775"/>
                </a:lnTo>
                <a:lnTo>
                  <a:pt x="952574" y="140350"/>
                </a:lnTo>
                <a:lnTo>
                  <a:pt x="977315" y="156400"/>
                </a:lnTo>
                <a:lnTo>
                  <a:pt x="1001961" y="169497"/>
                </a:lnTo>
                <a:lnTo>
                  <a:pt x="1012939" y="188213"/>
                </a:lnTo>
                <a:lnTo>
                  <a:pt x="1011347" y="196187"/>
                </a:lnTo>
                <a:lnTo>
                  <a:pt x="1007256" y="202088"/>
                </a:lnTo>
                <a:lnTo>
                  <a:pt x="1001116" y="205751"/>
                </a:lnTo>
                <a:lnTo>
                  <a:pt x="993381" y="207009"/>
                </a:lnTo>
                <a:lnTo>
                  <a:pt x="1035493" y="207009"/>
                </a:lnTo>
                <a:lnTo>
                  <a:pt x="1049094" y="194857"/>
                </a:lnTo>
                <a:lnTo>
                  <a:pt x="1054595" y="173735"/>
                </a:lnTo>
                <a:lnTo>
                  <a:pt x="1043284" y="145272"/>
                </a:lnTo>
                <a:lnTo>
                  <a:pt x="1018400" y="129095"/>
                </a:lnTo>
                <a:lnTo>
                  <a:pt x="993516" y="115871"/>
                </a:lnTo>
                <a:lnTo>
                  <a:pt x="982205" y="96265"/>
                </a:lnTo>
                <a:lnTo>
                  <a:pt x="983622" y="88332"/>
                </a:lnTo>
                <a:lnTo>
                  <a:pt x="987634" y="82518"/>
                </a:lnTo>
                <a:lnTo>
                  <a:pt x="993885" y="78942"/>
                </a:lnTo>
                <a:lnTo>
                  <a:pt x="1002017" y="77723"/>
                </a:lnTo>
                <a:lnTo>
                  <a:pt x="1043226" y="77723"/>
                </a:lnTo>
                <a:lnTo>
                  <a:pt x="1041105" y="76588"/>
                </a:lnTo>
                <a:lnTo>
                  <a:pt x="1029036" y="72516"/>
                </a:lnTo>
                <a:lnTo>
                  <a:pt x="1016538" y="69969"/>
                </a:lnTo>
                <a:lnTo>
                  <a:pt x="1005065" y="69087"/>
                </a:lnTo>
                <a:close/>
              </a:path>
              <a:path w="1550670" h="275589">
                <a:moveTo>
                  <a:pt x="1043226" y="77723"/>
                </a:moveTo>
                <a:lnTo>
                  <a:pt x="1002017" y="77723"/>
                </a:lnTo>
                <a:lnTo>
                  <a:pt x="1013510" y="81033"/>
                </a:lnTo>
                <a:lnTo>
                  <a:pt x="1022718" y="90106"/>
                </a:lnTo>
                <a:lnTo>
                  <a:pt x="1029449" y="103655"/>
                </a:lnTo>
                <a:lnTo>
                  <a:pt x="1033513" y="120395"/>
                </a:lnTo>
                <a:lnTo>
                  <a:pt x="1040371" y="121411"/>
                </a:lnTo>
                <a:lnTo>
                  <a:pt x="1051293" y="82041"/>
                </a:lnTo>
                <a:lnTo>
                  <a:pt x="1043226" y="77723"/>
                </a:lnTo>
                <a:close/>
              </a:path>
              <a:path w="1550670" h="275589">
                <a:moveTo>
                  <a:pt x="1136129" y="69087"/>
                </a:moveTo>
                <a:lnTo>
                  <a:pt x="1104972" y="74211"/>
                </a:lnTo>
                <a:lnTo>
                  <a:pt x="1082476" y="88931"/>
                </a:lnTo>
                <a:lnTo>
                  <a:pt x="1068836" y="112271"/>
                </a:lnTo>
                <a:lnTo>
                  <a:pt x="1064247" y="143255"/>
                </a:lnTo>
                <a:lnTo>
                  <a:pt x="1068089" y="171088"/>
                </a:lnTo>
                <a:lnTo>
                  <a:pt x="1079742" y="192944"/>
                </a:lnTo>
                <a:lnTo>
                  <a:pt x="1099399" y="207228"/>
                </a:lnTo>
                <a:lnTo>
                  <a:pt x="1127252" y="212343"/>
                </a:lnTo>
                <a:lnTo>
                  <a:pt x="1137158" y="211784"/>
                </a:lnTo>
                <a:lnTo>
                  <a:pt x="1147117" y="209962"/>
                </a:lnTo>
                <a:lnTo>
                  <a:pt x="1156605" y="206664"/>
                </a:lnTo>
                <a:lnTo>
                  <a:pt x="1165098" y="201675"/>
                </a:lnTo>
                <a:lnTo>
                  <a:pt x="1227328" y="201675"/>
                </a:lnTo>
                <a:lnTo>
                  <a:pt x="1227328" y="196087"/>
                </a:lnTo>
                <a:lnTo>
                  <a:pt x="1142733" y="196087"/>
                </a:lnTo>
                <a:lnTo>
                  <a:pt x="1126812" y="190067"/>
                </a:lnTo>
                <a:lnTo>
                  <a:pt x="1118038" y="175355"/>
                </a:lnTo>
                <a:lnTo>
                  <a:pt x="1114311" y="156975"/>
                </a:lnTo>
                <a:lnTo>
                  <a:pt x="1113536" y="139953"/>
                </a:lnTo>
                <a:lnTo>
                  <a:pt x="1114067" y="123019"/>
                </a:lnTo>
                <a:lnTo>
                  <a:pt x="1140714" y="80263"/>
                </a:lnTo>
                <a:lnTo>
                  <a:pt x="1208786" y="80263"/>
                </a:lnTo>
                <a:lnTo>
                  <a:pt x="1208786" y="76707"/>
                </a:lnTo>
                <a:lnTo>
                  <a:pt x="1162812" y="76707"/>
                </a:lnTo>
                <a:lnTo>
                  <a:pt x="1156496" y="73588"/>
                </a:lnTo>
                <a:lnTo>
                  <a:pt x="1149851" y="71183"/>
                </a:lnTo>
                <a:lnTo>
                  <a:pt x="1143016" y="69635"/>
                </a:lnTo>
                <a:lnTo>
                  <a:pt x="1136129" y="69087"/>
                </a:lnTo>
                <a:close/>
              </a:path>
              <a:path w="1550670" h="275589">
                <a:moveTo>
                  <a:pt x="1227328" y="201675"/>
                </a:moveTo>
                <a:lnTo>
                  <a:pt x="1165098" y="201675"/>
                </a:lnTo>
                <a:lnTo>
                  <a:pt x="1166048" y="206664"/>
                </a:lnTo>
                <a:lnTo>
                  <a:pt x="1166114" y="207009"/>
                </a:lnTo>
                <a:lnTo>
                  <a:pt x="1169657" y="212343"/>
                </a:lnTo>
                <a:lnTo>
                  <a:pt x="1227328" y="204723"/>
                </a:lnTo>
                <a:lnTo>
                  <a:pt x="1227328" y="201675"/>
                </a:lnTo>
                <a:close/>
              </a:path>
              <a:path w="1550670" h="275589">
                <a:moveTo>
                  <a:pt x="1208786" y="104901"/>
                </a:moveTo>
                <a:lnTo>
                  <a:pt x="1162545" y="104901"/>
                </a:lnTo>
                <a:lnTo>
                  <a:pt x="1162487" y="123019"/>
                </a:lnTo>
                <a:lnTo>
                  <a:pt x="1162380" y="156975"/>
                </a:lnTo>
                <a:lnTo>
                  <a:pt x="1162291" y="185165"/>
                </a:lnTo>
                <a:lnTo>
                  <a:pt x="1157986" y="192023"/>
                </a:lnTo>
                <a:lnTo>
                  <a:pt x="1150874" y="196087"/>
                </a:lnTo>
                <a:lnTo>
                  <a:pt x="1227328" y="196087"/>
                </a:lnTo>
                <a:lnTo>
                  <a:pt x="1227328" y="195833"/>
                </a:lnTo>
                <a:lnTo>
                  <a:pt x="1219496" y="194246"/>
                </a:lnTo>
                <a:lnTo>
                  <a:pt x="1213670" y="189610"/>
                </a:lnTo>
                <a:lnTo>
                  <a:pt x="1210038" y="182689"/>
                </a:lnTo>
                <a:lnTo>
                  <a:pt x="1208786" y="174243"/>
                </a:lnTo>
                <a:lnTo>
                  <a:pt x="1208786" y="104901"/>
                </a:lnTo>
                <a:close/>
              </a:path>
              <a:path w="1550670" h="275589">
                <a:moveTo>
                  <a:pt x="1208786" y="80263"/>
                </a:moveTo>
                <a:lnTo>
                  <a:pt x="1140714" y="80263"/>
                </a:lnTo>
                <a:lnTo>
                  <a:pt x="1148902" y="82379"/>
                </a:lnTo>
                <a:lnTo>
                  <a:pt x="1155784" y="87852"/>
                </a:lnTo>
                <a:lnTo>
                  <a:pt x="1160525" y="95373"/>
                </a:lnTo>
                <a:lnTo>
                  <a:pt x="1162230" y="103346"/>
                </a:lnTo>
                <a:lnTo>
                  <a:pt x="1162291" y="106171"/>
                </a:lnTo>
                <a:lnTo>
                  <a:pt x="1162545" y="104901"/>
                </a:lnTo>
                <a:lnTo>
                  <a:pt x="1208786" y="104901"/>
                </a:lnTo>
                <a:lnTo>
                  <a:pt x="1208786" y="80263"/>
                </a:lnTo>
                <a:close/>
              </a:path>
              <a:path w="1550670" h="275589">
                <a:moveTo>
                  <a:pt x="1203198" y="0"/>
                </a:moveTo>
                <a:lnTo>
                  <a:pt x="1189462" y="6707"/>
                </a:lnTo>
                <a:lnTo>
                  <a:pt x="1173756" y="12128"/>
                </a:lnTo>
                <a:lnTo>
                  <a:pt x="1157720" y="15930"/>
                </a:lnTo>
                <a:lnTo>
                  <a:pt x="1143000" y="17779"/>
                </a:lnTo>
                <a:lnTo>
                  <a:pt x="1143000" y="25399"/>
                </a:lnTo>
                <a:lnTo>
                  <a:pt x="1153055" y="30424"/>
                </a:lnTo>
                <a:lnTo>
                  <a:pt x="1159092" y="40258"/>
                </a:lnTo>
                <a:lnTo>
                  <a:pt x="1162036" y="52189"/>
                </a:lnTo>
                <a:lnTo>
                  <a:pt x="1162812" y="63499"/>
                </a:lnTo>
                <a:lnTo>
                  <a:pt x="1162812" y="76707"/>
                </a:lnTo>
                <a:lnTo>
                  <a:pt x="1208786" y="76707"/>
                </a:lnTo>
                <a:lnTo>
                  <a:pt x="1208786" y="3809"/>
                </a:lnTo>
                <a:lnTo>
                  <a:pt x="1203198" y="0"/>
                </a:lnTo>
                <a:close/>
              </a:path>
              <a:path w="1550670" h="275589">
                <a:moveTo>
                  <a:pt x="1396987" y="225297"/>
                </a:moveTo>
                <a:lnTo>
                  <a:pt x="1384942" y="228941"/>
                </a:lnTo>
                <a:lnTo>
                  <a:pt x="1377588" y="238061"/>
                </a:lnTo>
                <a:lnTo>
                  <a:pt x="1375806" y="249943"/>
                </a:lnTo>
                <a:lnTo>
                  <a:pt x="1380477" y="261873"/>
                </a:lnTo>
                <a:lnTo>
                  <a:pt x="1386537" y="268124"/>
                </a:lnTo>
                <a:lnTo>
                  <a:pt x="1394098" y="272446"/>
                </a:lnTo>
                <a:lnTo>
                  <a:pt x="1402658" y="274911"/>
                </a:lnTo>
                <a:lnTo>
                  <a:pt x="1411719" y="275589"/>
                </a:lnTo>
                <a:lnTo>
                  <a:pt x="1433372" y="269493"/>
                </a:lnTo>
                <a:lnTo>
                  <a:pt x="1448358" y="254634"/>
                </a:lnTo>
                <a:lnTo>
                  <a:pt x="1452470" y="247141"/>
                </a:lnTo>
                <a:lnTo>
                  <a:pt x="1434071" y="247141"/>
                </a:lnTo>
                <a:lnTo>
                  <a:pt x="1423776" y="244157"/>
                </a:lnTo>
                <a:lnTo>
                  <a:pt x="1416291" y="236600"/>
                </a:lnTo>
                <a:lnTo>
                  <a:pt x="1408513" y="228941"/>
                </a:lnTo>
                <a:lnTo>
                  <a:pt x="1408706" y="228941"/>
                </a:lnTo>
                <a:lnTo>
                  <a:pt x="1396987" y="225297"/>
                </a:lnTo>
                <a:close/>
              </a:path>
              <a:path w="1550670" h="275589">
                <a:moveTo>
                  <a:pt x="1459471" y="73151"/>
                </a:moveTo>
                <a:lnTo>
                  <a:pt x="1372857" y="73151"/>
                </a:lnTo>
                <a:lnTo>
                  <a:pt x="1372857" y="80771"/>
                </a:lnTo>
                <a:lnTo>
                  <a:pt x="1382128" y="86133"/>
                </a:lnTo>
                <a:lnTo>
                  <a:pt x="1389365" y="93852"/>
                </a:lnTo>
                <a:lnTo>
                  <a:pt x="1394860" y="102381"/>
                </a:lnTo>
                <a:lnTo>
                  <a:pt x="1399273" y="110743"/>
                </a:lnTo>
                <a:lnTo>
                  <a:pt x="1451597" y="212343"/>
                </a:lnTo>
                <a:lnTo>
                  <a:pt x="1450216" y="225103"/>
                </a:lnTo>
                <a:lnTo>
                  <a:pt x="1446453" y="236124"/>
                </a:lnTo>
                <a:lnTo>
                  <a:pt x="1440881" y="243955"/>
                </a:lnTo>
                <a:lnTo>
                  <a:pt x="1434071" y="247141"/>
                </a:lnTo>
                <a:lnTo>
                  <a:pt x="1452470" y="247141"/>
                </a:lnTo>
                <a:lnTo>
                  <a:pt x="1459439" y="234441"/>
                </a:lnTo>
                <a:lnTo>
                  <a:pt x="1469377" y="212343"/>
                </a:lnTo>
                <a:lnTo>
                  <a:pt x="1489980" y="168655"/>
                </a:lnTo>
                <a:lnTo>
                  <a:pt x="1479791" y="168655"/>
                </a:lnTo>
                <a:lnTo>
                  <a:pt x="1449057" y="113537"/>
                </a:lnTo>
                <a:lnTo>
                  <a:pt x="1446541" y="105525"/>
                </a:lnTo>
                <a:lnTo>
                  <a:pt x="1446834" y="95916"/>
                </a:lnTo>
                <a:lnTo>
                  <a:pt x="1450843" y="86927"/>
                </a:lnTo>
                <a:lnTo>
                  <a:pt x="1459471" y="80771"/>
                </a:lnTo>
                <a:lnTo>
                  <a:pt x="1459471" y="73151"/>
                </a:lnTo>
                <a:close/>
              </a:path>
              <a:path w="1550670" h="275589">
                <a:moveTo>
                  <a:pt x="1345820" y="79501"/>
                </a:moveTo>
                <a:lnTo>
                  <a:pt x="1301229" y="79501"/>
                </a:lnTo>
                <a:lnTo>
                  <a:pt x="1310428" y="83875"/>
                </a:lnTo>
                <a:lnTo>
                  <a:pt x="1314818" y="94297"/>
                </a:lnTo>
                <a:lnTo>
                  <a:pt x="1316159" y="106719"/>
                </a:lnTo>
                <a:lnTo>
                  <a:pt x="1316215" y="118363"/>
                </a:lnTo>
                <a:lnTo>
                  <a:pt x="1287425" y="122749"/>
                </a:lnTo>
                <a:lnTo>
                  <a:pt x="1259827" y="133064"/>
                </a:lnTo>
                <a:lnTo>
                  <a:pt x="1239277" y="150760"/>
                </a:lnTo>
                <a:lnTo>
                  <a:pt x="1231633" y="177291"/>
                </a:lnTo>
                <a:lnTo>
                  <a:pt x="1235447" y="193377"/>
                </a:lnTo>
                <a:lnTo>
                  <a:pt x="1244809" y="204247"/>
                </a:lnTo>
                <a:lnTo>
                  <a:pt x="1258315" y="210403"/>
                </a:lnTo>
                <a:lnTo>
                  <a:pt x="1274559" y="212343"/>
                </a:lnTo>
                <a:lnTo>
                  <a:pt x="1286136" y="211494"/>
                </a:lnTo>
                <a:lnTo>
                  <a:pt x="1297260" y="208787"/>
                </a:lnTo>
                <a:lnTo>
                  <a:pt x="1307384" y="203985"/>
                </a:lnTo>
                <a:lnTo>
                  <a:pt x="1315961" y="196849"/>
                </a:lnTo>
                <a:lnTo>
                  <a:pt x="1380985" y="196849"/>
                </a:lnTo>
                <a:lnTo>
                  <a:pt x="1380985" y="195833"/>
                </a:lnTo>
                <a:lnTo>
                  <a:pt x="1373158" y="194246"/>
                </a:lnTo>
                <a:lnTo>
                  <a:pt x="1371004" y="192531"/>
                </a:lnTo>
                <a:lnTo>
                  <a:pt x="1298943" y="192531"/>
                </a:lnTo>
                <a:lnTo>
                  <a:pt x="1291196" y="190583"/>
                </a:lnTo>
                <a:lnTo>
                  <a:pt x="1285544" y="185324"/>
                </a:lnTo>
                <a:lnTo>
                  <a:pt x="1282084" y="177637"/>
                </a:lnTo>
                <a:lnTo>
                  <a:pt x="1280941" y="168655"/>
                </a:lnTo>
                <a:lnTo>
                  <a:pt x="1280909" y="168401"/>
                </a:lnTo>
                <a:lnTo>
                  <a:pt x="1283818" y="153336"/>
                </a:lnTo>
                <a:lnTo>
                  <a:pt x="1291609" y="141795"/>
                </a:lnTo>
                <a:lnTo>
                  <a:pt x="1302876" y="133397"/>
                </a:lnTo>
                <a:lnTo>
                  <a:pt x="1316215" y="127761"/>
                </a:lnTo>
                <a:lnTo>
                  <a:pt x="1362443" y="127761"/>
                </a:lnTo>
                <a:lnTo>
                  <a:pt x="1362378" y="110743"/>
                </a:lnTo>
                <a:lnTo>
                  <a:pt x="1357089" y="90019"/>
                </a:lnTo>
                <a:lnTo>
                  <a:pt x="1345820" y="79501"/>
                </a:lnTo>
                <a:close/>
              </a:path>
              <a:path w="1550670" h="275589">
                <a:moveTo>
                  <a:pt x="1380985" y="196849"/>
                </a:moveTo>
                <a:lnTo>
                  <a:pt x="1315961" y="196849"/>
                </a:lnTo>
                <a:lnTo>
                  <a:pt x="1315961" y="207009"/>
                </a:lnTo>
                <a:lnTo>
                  <a:pt x="1319517" y="212343"/>
                </a:lnTo>
                <a:lnTo>
                  <a:pt x="1380985" y="204723"/>
                </a:lnTo>
                <a:lnTo>
                  <a:pt x="1380985" y="196849"/>
                </a:lnTo>
                <a:close/>
              </a:path>
              <a:path w="1550670" h="275589">
                <a:moveTo>
                  <a:pt x="1362443" y="127761"/>
                </a:moveTo>
                <a:lnTo>
                  <a:pt x="1316215" y="127761"/>
                </a:lnTo>
                <a:lnTo>
                  <a:pt x="1316114" y="150760"/>
                </a:lnTo>
                <a:lnTo>
                  <a:pt x="1316019" y="168401"/>
                </a:lnTo>
                <a:lnTo>
                  <a:pt x="1315961" y="185927"/>
                </a:lnTo>
                <a:lnTo>
                  <a:pt x="1311389" y="190245"/>
                </a:lnTo>
                <a:lnTo>
                  <a:pt x="1305801" y="192531"/>
                </a:lnTo>
                <a:lnTo>
                  <a:pt x="1371004" y="192531"/>
                </a:lnTo>
                <a:lnTo>
                  <a:pt x="1367332" y="189610"/>
                </a:lnTo>
                <a:lnTo>
                  <a:pt x="1363697" y="182689"/>
                </a:lnTo>
                <a:lnTo>
                  <a:pt x="1362443" y="174243"/>
                </a:lnTo>
                <a:lnTo>
                  <a:pt x="1362443" y="127761"/>
                </a:lnTo>
                <a:close/>
              </a:path>
              <a:path w="1550670" h="275589">
                <a:moveTo>
                  <a:pt x="1550657" y="73151"/>
                </a:moveTo>
                <a:lnTo>
                  <a:pt x="1489189" y="73151"/>
                </a:lnTo>
                <a:lnTo>
                  <a:pt x="1489189" y="80771"/>
                </a:lnTo>
                <a:lnTo>
                  <a:pt x="1497781" y="86431"/>
                </a:lnTo>
                <a:lnTo>
                  <a:pt x="1503064" y="95567"/>
                </a:lnTo>
                <a:lnTo>
                  <a:pt x="1504580" y="106719"/>
                </a:lnTo>
                <a:lnTo>
                  <a:pt x="1501889" y="118363"/>
                </a:lnTo>
                <a:lnTo>
                  <a:pt x="1479902" y="168401"/>
                </a:lnTo>
                <a:lnTo>
                  <a:pt x="1479791" y="168655"/>
                </a:lnTo>
                <a:lnTo>
                  <a:pt x="1489980" y="168655"/>
                </a:lnTo>
                <a:lnTo>
                  <a:pt x="1511541" y="122935"/>
                </a:lnTo>
                <a:lnTo>
                  <a:pt x="1540223" y="85002"/>
                </a:lnTo>
                <a:lnTo>
                  <a:pt x="1550657" y="80771"/>
                </a:lnTo>
                <a:lnTo>
                  <a:pt x="1550657" y="73151"/>
                </a:lnTo>
                <a:close/>
              </a:path>
              <a:path w="1550670" h="275589">
                <a:moveTo>
                  <a:pt x="1303261" y="69087"/>
                </a:moveTo>
                <a:lnTo>
                  <a:pt x="1283925" y="70286"/>
                </a:lnTo>
                <a:lnTo>
                  <a:pt x="1262875" y="75056"/>
                </a:lnTo>
                <a:lnTo>
                  <a:pt x="1245825" y="85161"/>
                </a:lnTo>
                <a:lnTo>
                  <a:pt x="1238495" y="102381"/>
                </a:lnTo>
                <a:lnTo>
                  <a:pt x="1240047" y="109759"/>
                </a:lnTo>
                <a:lnTo>
                  <a:pt x="1244460" y="115633"/>
                </a:lnTo>
                <a:lnTo>
                  <a:pt x="1250778" y="119506"/>
                </a:lnTo>
                <a:lnTo>
                  <a:pt x="1258049" y="120903"/>
                </a:lnTo>
                <a:lnTo>
                  <a:pt x="1273833" y="114434"/>
                </a:lnTo>
                <a:lnTo>
                  <a:pt x="1282401" y="100202"/>
                </a:lnTo>
                <a:lnTo>
                  <a:pt x="1289506" y="86133"/>
                </a:lnTo>
                <a:lnTo>
                  <a:pt x="1289588" y="85971"/>
                </a:lnTo>
                <a:lnTo>
                  <a:pt x="1301229" y="79501"/>
                </a:lnTo>
                <a:lnTo>
                  <a:pt x="1345820" y="79501"/>
                </a:lnTo>
                <a:lnTo>
                  <a:pt x="1343234" y="77088"/>
                </a:lnTo>
                <a:lnTo>
                  <a:pt x="1324188" y="70635"/>
                </a:lnTo>
                <a:lnTo>
                  <a:pt x="1303261" y="69087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781756" y="2451100"/>
            <a:ext cx="1308100" cy="275590"/>
          </a:xfrm>
          <a:custGeom>
            <a:avLst/>
            <a:gdLst/>
            <a:ahLst/>
            <a:cxnLst/>
            <a:rect l="l" t="t" r="r" b="b"/>
            <a:pathLst>
              <a:path w="1308100" h="275589">
                <a:moveTo>
                  <a:pt x="129286" y="29464"/>
                </a:moveTo>
                <a:lnTo>
                  <a:pt x="52577" y="29464"/>
                </a:lnTo>
                <a:lnTo>
                  <a:pt x="59340" y="31198"/>
                </a:lnTo>
                <a:lnTo>
                  <a:pt x="63713" y="36544"/>
                </a:lnTo>
                <a:lnTo>
                  <a:pt x="63817" y="36671"/>
                </a:lnTo>
                <a:lnTo>
                  <a:pt x="66238" y="46073"/>
                </a:lnTo>
                <a:lnTo>
                  <a:pt x="66294" y="46287"/>
                </a:lnTo>
                <a:lnTo>
                  <a:pt x="67042" y="60198"/>
                </a:lnTo>
                <a:lnTo>
                  <a:pt x="67056" y="166116"/>
                </a:lnTo>
                <a:lnTo>
                  <a:pt x="65123" y="181864"/>
                </a:lnTo>
                <a:lnTo>
                  <a:pt x="59975" y="193230"/>
                </a:lnTo>
                <a:lnTo>
                  <a:pt x="52589" y="200691"/>
                </a:lnTo>
                <a:lnTo>
                  <a:pt x="43942" y="204724"/>
                </a:lnTo>
                <a:lnTo>
                  <a:pt x="43942" y="212344"/>
                </a:lnTo>
                <a:lnTo>
                  <a:pt x="137922" y="212344"/>
                </a:lnTo>
                <a:lnTo>
                  <a:pt x="137922" y="204724"/>
                </a:lnTo>
                <a:lnTo>
                  <a:pt x="128631" y="200084"/>
                </a:lnTo>
                <a:lnTo>
                  <a:pt x="121316" y="192754"/>
                </a:lnTo>
                <a:lnTo>
                  <a:pt x="116573" y="181864"/>
                </a:lnTo>
                <a:lnTo>
                  <a:pt x="114807" y="166116"/>
                </a:lnTo>
                <a:lnTo>
                  <a:pt x="114807" y="60198"/>
                </a:lnTo>
                <a:lnTo>
                  <a:pt x="115558" y="46287"/>
                </a:lnTo>
                <a:lnTo>
                  <a:pt x="115570" y="46073"/>
                </a:lnTo>
                <a:lnTo>
                  <a:pt x="118013" y="36671"/>
                </a:lnTo>
                <a:lnTo>
                  <a:pt x="118046" y="36544"/>
                </a:lnTo>
                <a:lnTo>
                  <a:pt x="122490" y="31198"/>
                </a:lnTo>
                <a:lnTo>
                  <a:pt x="129286" y="29464"/>
                </a:lnTo>
                <a:close/>
              </a:path>
              <a:path w="1308100" h="275589">
                <a:moveTo>
                  <a:pt x="171704" y="17780"/>
                </a:moveTo>
                <a:lnTo>
                  <a:pt x="10414" y="17780"/>
                </a:lnTo>
                <a:lnTo>
                  <a:pt x="0" y="75946"/>
                </a:lnTo>
                <a:lnTo>
                  <a:pt x="7620" y="75946"/>
                </a:lnTo>
                <a:lnTo>
                  <a:pt x="18168" y="57217"/>
                </a:lnTo>
                <a:lnTo>
                  <a:pt x="28194" y="42513"/>
                </a:lnTo>
                <a:lnTo>
                  <a:pt x="38409" y="32904"/>
                </a:lnTo>
                <a:lnTo>
                  <a:pt x="49530" y="29464"/>
                </a:lnTo>
                <a:lnTo>
                  <a:pt x="173744" y="29464"/>
                </a:lnTo>
                <a:lnTo>
                  <a:pt x="171704" y="17780"/>
                </a:lnTo>
                <a:close/>
              </a:path>
              <a:path w="1308100" h="275589">
                <a:moveTo>
                  <a:pt x="173744" y="29464"/>
                </a:moveTo>
                <a:lnTo>
                  <a:pt x="132334" y="29464"/>
                </a:lnTo>
                <a:lnTo>
                  <a:pt x="143454" y="32904"/>
                </a:lnTo>
                <a:lnTo>
                  <a:pt x="153670" y="42513"/>
                </a:lnTo>
                <a:lnTo>
                  <a:pt x="163695" y="57217"/>
                </a:lnTo>
                <a:lnTo>
                  <a:pt x="174244" y="75946"/>
                </a:lnTo>
                <a:lnTo>
                  <a:pt x="181864" y="75946"/>
                </a:lnTo>
                <a:lnTo>
                  <a:pt x="173744" y="29464"/>
                </a:lnTo>
                <a:close/>
              </a:path>
              <a:path w="1308100" h="275589">
                <a:moveTo>
                  <a:pt x="424434" y="69342"/>
                </a:moveTo>
                <a:lnTo>
                  <a:pt x="411261" y="75477"/>
                </a:lnTo>
                <a:lnTo>
                  <a:pt x="395636" y="80327"/>
                </a:lnTo>
                <a:lnTo>
                  <a:pt x="379106" y="84129"/>
                </a:lnTo>
                <a:lnTo>
                  <a:pt x="363220" y="87122"/>
                </a:lnTo>
                <a:lnTo>
                  <a:pt x="363220" y="94742"/>
                </a:lnTo>
                <a:lnTo>
                  <a:pt x="373066" y="99048"/>
                </a:lnTo>
                <a:lnTo>
                  <a:pt x="379126" y="107473"/>
                </a:lnTo>
                <a:lnTo>
                  <a:pt x="382186" y="118423"/>
                </a:lnTo>
                <a:lnTo>
                  <a:pt x="383032" y="130302"/>
                </a:lnTo>
                <a:lnTo>
                  <a:pt x="383032" y="177038"/>
                </a:lnTo>
                <a:lnTo>
                  <a:pt x="386836" y="194325"/>
                </a:lnTo>
                <a:lnTo>
                  <a:pt x="387068" y="195068"/>
                </a:lnTo>
                <a:lnTo>
                  <a:pt x="397721" y="207010"/>
                </a:lnTo>
                <a:lnTo>
                  <a:pt x="397860" y="207010"/>
                </a:lnTo>
                <a:lnTo>
                  <a:pt x="413250" y="213578"/>
                </a:lnTo>
                <a:lnTo>
                  <a:pt x="432054" y="215646"/>
                </a:lnTo>
                <a:lnTo>
                  <a:pt x="443658" y="214637"/>
                </a:lnTo>
                <a:lnTo>
                  <a:pt x="455168" y="211772"/>
                </a:lnTo>
                <a:lnTo>
                  <a:pt x="465915" y="207287"/>
                </a:lnTo>
                <a:lnTo>
                  <a:pt x="475234" y="201422"/>
                </a:lnTo>
                <a:lnTo>
                  <a:pt x="539750" y="201422"/>
                </a:lnTo>
                <a:lnTo>
                  <a:pt x="539750" y="196850"/>
                </a:lnTo>
                <a:lnTo>
                  <a:pt x="451866" y="196850"/>
                </a:lnTo>
                <a:lnTo>
                  <a:pt x="442440" y="195068"/>
                </a:lnTo>
                <a:lnTo>
                  <a:pt x="435324" y="189452"/>
                </a:lnTo>
                <a:lnTo>
                  <a:pt x="430827" y="179597"/>
                </a:lnTo>
                <a:lnTo>
                  <a:pt x="429259" y="165100"/>
                </a:lnTo>
                <a:lnTo>
                  <a:pt x="429259" y="73152"/>
                </a:lnTo>
                <a:lnTo>
                  <a:pt x="424434" y="69342"/>
                </a:lnTo>
                <a:close/>
              </a:path>
              <a:path w="1308100" h="275589">
                <a:moveTo>
                  <a:pt x="247904" y="0"/>
                </a:moveTo>
                <a:lnTo>
                  <a:pt x="234811" y="6135"/>
                </a:lnTo>
                <a:lnTo>
                  <a:pt x="219360" y="10985"/>
                </a:lnTo>
                <a:lnTo>
                  <a:pt x="203005" y="14787"/>
                </a:lnTo>
                <a:lnTo>
                  <a:pt x="187198" y="17780"/>
                </a:lnTo>
                <a:lnTo>
                  <a:pt x="187198" y="25400"/>
                </a:lnTo>
                <a:lnTo>
                  <a:pt x="197044" y="30301"/>
                </a:lnTo>
                <a:lnTo>
                  <a:pt x="203104" y="40036"/>
                </a:lnTo>
                <a:lnTo>
                  <a:pt x="206164" y="52296"/>
                </a:lnTo>
                <a:lnTo>
                  <a:pt x="207010" y="64770"/>
                </a:lnTo>
                <a:lnTo>
                  <a:pt x="207010" y="174752"/>
                </a:lnTo>
                <a:lnTo>
                  <a:pt x="187198" y="204724"/>
                </a:lnTo>
                <a:lnTo>
                  <a:pt x="187198" y="212344"/>
                </a:lnTo>
                <a:lnTo>
                  <a:pt x="272542" y="212344"/>
                </a:lnTo>
                <a:lnTo>
                  <a:pt x="272542" y="204724"/>
                </a:lnTo>
                <a:lnTo>
                  <a:pt x="264275" y="198897"/>
                </a:lnTo>
                <a:lnTo>
                  <a:pt x="258222" y="191452"/>
                </a:lnTo>
                <a:lnTo>
                  <a:pt x="254504" y="183149"/>
                </a:lnTo>
                <a:lnTo>
                  <a:pt x="253238" y="174752"/>
                </a:lnTo>
                <a:lnTo>
                  <a:pt x="253238" y="96266"/>
                </a:lnTo>
                <a:lnTo>
                  <a:pt x="260350" y="90424"/>
                </a:lnTo>
                <a:lnTo>
                  <a:pt x="265684" y="87884"/>
                </a:lnTo>
                <a:lnTo>
                  <a:pt x="340259" y="87884"/>
                </a:lnTo>
                <a:lnTo>
                  <a:pt x="337036" y="84129"/>
                </a:lnTo>
                <a:lnTo>
                  <a:pt x="253492" y="84129"/>
                </a:lnTo>
                <a:lnTo>
                  <a:pt x="253492" y="3810"/>
                </a:lnTo>
                <a:lnTo>
                  <a:pt x="247904" y="0"/>
                </a:lnTo>
                <a:close/>
              </a:path>
              <a:path w="1308100" h="275589">
                <a:moveTo>
                  <a:pt x="340259" y="87884"/>
                </a:moveTo>
                <a:lnTo>
                  <a:pt x="275336" y="87884"/>
                </a:lnTo>
                <a:lnTo>
                  <a:pt x="287809" y="90424"/>
                </a:lnTo>
                <a:lnTo>
                  <a:pt x="287646" y="90424"/>
                </a:lnTo>
                <a:lnTo>
                  <a:pt x="295497" y="97186"/>
                </a:lnTo>
                <a:lnTo>
                  <a:pt x="299731" y="107279"/>
                </a:lnTo>
                <a:lnTo>
                  <a:pt x="300866" y="118423"/>
                </a:lnTo>
                <a:lnTo>
                  <a:pt x="300990" y="174752"/>
                </a:lnTo>
                <a:lnTo>
                  <a:pt x="299430" y="184007"/>
                </a:lnTo>
                <a:lnTo>
                  <a:pt x="295179" y="192405"/>
                </a:lnTo>
                <a:lnTo>
                  <a:pt x="288881" y="199469"/>
                </a:lnTo>
                <a:lnTo>
                  <a:pt x="281178" y="204724"/>
                </a:lnTo>
                <a:lnTo>
                  <a:pt x="281178" y="212344"/>
                </a:lnTo>
                <a:lnTo>
                  <a:pt x="366522" y="212344"/>
                </a:lnTo>
                <a:lnTo>
                  <a:pt x="366522" y="204724"/>
                </a:lnTo>
                <a:lnTo>
                  <a:pt x="358949" y="199469"/>
                </a:lnTo>
                <a:lnTo>
                  <a:pt x="358437" y="198897"/>
                </a:lnTo>
                <a:lnTo>
                  <a:pt x="347218" y="174752"/>
                </a:lnTo>
                <a:lnTo>
                  <a:pt x="347218" y="109728"/>
                </a:lnTo>
                <a:lnTo>
                  <a:pt x="343165" y="91269"/>
                </a:lnTo>
                <a:lnTo>
                  <a:pt x="340259" y="87884"/>
                </a:lnTo>
                <a:close/>
              </a:path>
              <a:path w="1308100" h="275589">
                <a:moveTo>
                  <a:pt x="539750" y="201422"/>
                </a:moveTo>
                <a:lnTo>
                  <a:pt x="475234" y="201422"/>
                </a:lnTo>
                <a:lnTo>
                  <a:pt x="475234" y="207010"/>
                </a:lnTo>
                <a:lnTo>
                  <a:pt x="478790" y="212344"/>
                </a:lnTo>
                <a:lnTo>
                  <a:pt x="539750" y="204724"/>
                </a:lnTo>
                <a:lnTo>
                  <a:pt x="539750" y="201422"/>
                </a:lnTo>
                <a:close/>
              </a:path>
              <a:path w="1308100" h="275589">
                <a:moveTo>
                  <a:pt x="516128" y="69342"/>
                </a:moveTo>
                <a:lnTo>
                  <a:pt x="503035" y="75477"/>
                </a:lnTo>
                <a:lnTo>
                  <a:pt x="487584" y="80327"/>
                </a:lnTo>
                <a:lnTo>
                  <a:pt x="471229" y="84129"/>
                </a:lnTo>
                <a:lnTo>
                  <a:pt x="455422" y="87122"/>
                </a:lnTo>
                <a:lnTo>
                  <a:pt x="455422" y="94742"/>
                </a:lnTo>
                <a:lnTo>
                  <a:pt x="465268" y="98532"/>
                </a:lnTo>
                <a:lnTo>
                  <a:pt x="471328" y="105822"/>
                </a:lnTo>
                <a:lnTo>
                  <a:pt x="474388" y="115637"/>
                </a:lnTo>
                <a:lnTo>
                  <a:pt x="475234" y="127000"/>
                </a:lnTo>
                <a:lnTo>
                  <a:pt x="475234" y="188976"/>
                </a:lnTo>
                <a:lnTo>
                  <a:pt x="469392" y="193548"/>
                </a:lnTo>
                <a:lnTo>
                  <a:pt x="462534" y="196850"/>
                </a:lnTo>
                <a:lnTo>
                  <a:pt x="539750" y="196850"/>
                </a:lnTo>
                <a:lnTo>
                  <a:pt x="539750" y="195834"/>
                </a:lnTo>
                <a:lnTo>
                  <a:pt x="531963" y="194325"/>
                </a:lnTo>
                <a:lnTo>
                  <a:pt x="526224" y="189865"/>
                </a:lnTo>
                <a:lnTo>
                  <a:pt x="522693" y="183149"/>
                </a:lnTo>
                <a:lnTo>
                  <a:pt x="521462" y="174752"/>
                </a:lnTo>
                <a:lnTo>
                  <a:pt x="521581" y="127000"/>
                </a:lnTo>
                <a:lnTo>
                  <a:pt x="521704" y="77553"/>
                </a:lnTo>
                <a:lnTo>
                  <a:pt x="521716" y="73152"/>
                </a:lnTo>
                <a:lnTo>
                  <a:pt x="516128" y="69342"/>
                </a:lnTo>
                <a:close/>
              </a:path>
              <a:path w="1308100" h="275589">
                <a:moveTo>
                  <a:pt x="298196" y="69088"/>
                </a:moveTo>
                <a:lnTo>
                  <a:pt x="286567" y="70036"/>
                </a:lnTo>
                <a:lnTo>
                  <a:pt x="274701" y="72866"/>
                </a:lnTo>
                <a:lnTo>
                  <a:pt x="263405" y="77553"/>
                </a:lnTo>
                <a:lnTo>
                  <a:pt x="253407" y="84129"/>
                </a:lnTo>
                <a:lnTo>
                  <a:pt x="337036" y="84129"/>
                </a:lnTo>
                <a:lnTo>
                  <a:pt x="332327" y="78644"/>
                </a:lnTo>
                <a:lnTo>
                  <a:pt x="316678" y="71401"/>
                </a:lnTo>
                <a:lnTo>
                  <a:pt x="298196" y="69088"/>
                </a:lnTo>
                <a:close/>
              </a:path>
              <a:path w="1308100" h="275589">
                <a:moveTo>
                  <a:pt x="602234" y="69342"/>
                </a:moveTo>
                <a:lnTo>
                  <a:pt x="589069" y="75763"/>
                </a:lnTo>
                <a:lnTo>
                  <a:pt x="573500" y="81089"/>
                </a:lnTo>
                <a:lnTo>
                  <a:pt x="557121" y="84986"/>
                </a:lnTo>
                <a:lnTo>
                  <a:pt x="541528" y="87122"/>
                </a:lnTo>
                <a:lnTo>
                  <a:pt x="541528" y="94742"/>
                </a:lnTo>
                <a:lnTo>
                  <a:pt x="551374" y="98532"/>
                </a:lnTo>
                <a:lnTo>
                  <a:pt x="557434" y="105822"/>
                </a:lnTo>
                <a:lnTo>
                  <a:pt x="560494" y="115637"/>
                </a:lnTo>
                <a:lnTo>
                  <a:pt x="561340" y="127000"/>
                </a:lnTo>
                <a:lnTo>
                  <a:pt x="561340" y="174752"/>
                </a:lnTo>
                <a:lnTo>
                  <a:pt x="560013" y="183149"/>
                </a:lnTo>
                <a:lnTo>
                  <a:pt x="556116" y="191452"/>
                </a:lnTo>
                <a:lnTo>
                  <a:pt x="549828" y="198897"/>
                </a:lnTo>
                <a:lnTo>
                  <a:pt x="541528" y="204724"/>
                </a:lnTo>
                <a:lnTo>
                  <a:pt x="541528" y="212344"/>
                </a:lnTo>
                <a:lnTo>
                  <a:pt x="626872" y="212344"/>
                </a:lnTo>
                <a:lnTo>
                  <a:pt x="626872" y="204724"/>
                </a:lnTo>
                <a:lnTo>
                  <a:pt x="618605" y="198897"/>
                </a:lnTo>
                <a:lnTo>
                  <a:pt x="612552" y="191452"/>
                </a:lnTo>
                <a:lnTo>
                  <a:pt x="608834" y="183149"/>
                </a:lnTo>
                <a:lnTo>
                  <a:pt x="607568" y="174752"/>
                </a:lnTo>
                <a:lnTo>
                  <a:pt x="607758" y="127000"/>
                </a:lnTo>
                <a:lnTo>
                  <a:pt x="607821" y="111105"/>
                </a:lnTo>
                <a:lnTo>
                  <a:pt x="627634" y="90424"/>
                </a:lnTo>
                <a:lnTo>
                  <a:pt x="686929" y="90424"/>
                </a:lnTo>
                <a:lnTo>
                  <a:pt x="686845" y="89662"/>
                </a:lnTo>
                <a:lnTo>
                  <a:pt x="607822" y="89662"/>
                </a:lnTo>
                <a:lnTo>
                  <a:pt x="607822" y="73152"/>
                </a:lnTo>
                <a:lnTo>
                  <a:pt x="602234" y="69342"/>
                </a:lnTo>
                <a:close/>
              </a:path>
              <a:path w="1308100" h="275589">
                <a:moveTo>
                  <a:pt x="686929" y="90424"/>
                </a:moveTo>
                <a:lnTo>
                  <a:pt x="627634" y="90424"/>
                </a:lnTo>
                <a:lnTo>
                  <a:pt x="634678" y="92114"/>
                </a:lnTo>
                <a:lnTo>
                  <a:pt x="641889" y="97663"/>
                </a:lnTo>
                <a:lnTo>
                  <a:pt x="655574" y="111760"/>
                </a:lnTo>
                <a:lnTo>
                  <a:pt x="660908" y="116586"/>
                </a:lnTo>
                <a:lnTo>
                  <a:pt x="667004" y="118110"/>
                </a:lnTo>
                <a:lnTo>
                  <a:pt x="672846" y="117094"/>
                </a:lnTo>
                <a:lnTo>
                  <a:pt x="683335" y="111105"/>
                </a:lnTo>
                <a:lnTo>
                  <a:pt x="687990" y="100044"/>
                </a:lnTo>
                <a:lnTo>
                  <a:pt x="686929" y="90424"/>
                </a:lnTo>
                <a:close/>
              </a:path>
              <a:path w="1308100" h="275589">
                <a:moveTo>
                  <a:pt x="654050" y="69088"/>
                </a:moveTo>
                <a:lnTo>
                  <a:pt x="640647" y="70231"/>
                </a:lnTo>
                <a:lnTo>
                  <a:pt x="628554" y="73850"/>
                </a:lnTo>
                <a:lnTo>
                  <a:pt x="617652" y="80232"/>
                </a:lnTo>
                <a:lnTo>
                  <a:pt x="607822" y="89662"/>
                </a:lnTo>
                <a:lnTo>
                  <a:pt x="686845" y="89662"/>
                </a:lnTo>
                <a:lnTo>
                  <a:pt x="654050" y="69088"/>
                </a:lnTo>
                <a:close/>
              </a:path>
              <a:path w="1308100" h="275589">
                <a:moveTo>
                  <a:pt x="703072" y="163322"/>
                </a:moveTo>
                <a:lnTo>
                  <a:pt x="695452" y="201422"/>
                </a:lnTo>
                <a:lnTo>
                  <a:pt x="735278" y="214852"/>
                </a:lnTo>
                <a:lnTo>
                  <a:pt x="749808" y="215646"/>
                </a:lnTo>
                <a:lnTo>
                  <a:pt x="771882" y="213955"/>
                </a:lnTo>
                <a:lnTo>
                  <a:pt x="791718" y="207645"/>
                </a:lnTo>
                <a:lnTo>
                  <a:pt x="792428" y="207010"/>
                </a:lnTo>
                <a:lnTo>
                  <a:pt x="750316" y="207010"/>
                </a:lnTo>
                <a:lnTo>
                  <a:pt x="733508" y="203303"/>
                </a:lnTo>
                <a:lnTo>
                  <a:pt x="721391" y="193548"/>
                </a:lnTo>
                <a:lnTo>
                  <a:pt x="713704" y="179792"/>
                </a:lnTo>
                <a:lnTo>
                  <a:pt x="710184" y="164084"/>
                </a:lnTo>
                <a:lnTo>
                  <a:pt x="703072" y="163322"/>
                </a:lnTo>
                <a:close/>
              </a:path>
              <a:path w="1308100" h="275589">
                <a:moveTo>
                  <a:pt x="762000" y="69088"/>
                </a:moveTo>
                <a:lnTo>
                  <a:pt x="739072" y="71020"/>
                </a:lnTo>
                <a:lnTo>
                  <a:pt x="718597" y="77882"/>
                </a:lnTo>
                <a:lnTo>
                  <a:pt x="703885" y="91269"/>
                </a:lnTo>
                <a:lnTo>
                  <a:pt x="698246" y="112776"/>
                </a:lnTo>
                <a:lnTo>
                  <a:pt x="709509" y="140350"/>
                </a:lnTo>
                <a:lnTo>
                  <a:pt x="734250" y="156400"/>
                </a:lnTo>
                <a:lnTo>
                  <a:pt x="758896" y="169497"/>
                </a:lnTo>
                <a:lnTo>
                  <a:pt x="769874" y="188214"/>
                </a:lnTo>
                <a:lnTo>
                  <a:pt x="768282" y="196187"/>
                </a:lnTo>
                <a:lnTo>
                  <a:pt x="764190" y="202088"/>
                </a:lnTo>
                <a:lnTo>
                  <a:pt x="758051" y="205751"/>
                </a:lnTo>
                <a:lnTo>
                  <a:pt x="750316" y="207010"/>
                </a:lnTo>
                <a:lnTo>
                  <a:pt x="792428" y="207010"/>
                </a:lnTo>
                <a:lnTo>
                  <a:pt x="806029" y="194857"/>
                </a:lnTo>
                <a:lnTo>
                  <a:pt x="811530" y="173736"/>
                </a:lnTo>
                <a:lnTo>
                  <a:pt x="800219" y="145272"/>
                </a:lnTo>
                <a:lnTo>
                  <a:pt x="775335" y="129095"/>
                </a:lnTo>
                <a:lnTo>
                  <a:pt x="750450" y="115871"/>
                </a:lnTo>
                <a:lnTo>
                  <a:pt x="739140" y="96266"/>
                </a:lnTo>
                <a:lnTo>
                  <a:pt x="740556" y="88332"/>
                </a:lnTo>
                <a:lnTo>
                  <a:pt x="744569" y="82518"/>
                </a:lnTo>
                <a:lnTo>
                  <a:pt x="750820" y="78942"/>
                </a:lnTo>
                <a:lnTo>
                  <a:pt x="758952" y="77724"/>
                </a:lnTo>
                <a:lnTo>
                  <a:pt x="800160" y="77724"/>
                </a:lnTo>
                <a:lnTo>
                  <a:pt x="798040" y="76588"/>
                </a:lnTo>
                <a:lnTo>
                  <a:pt x="785971" y="72517"/>
                </a:lnTo>
                <a:lnTo>
                  <a:pt x="773473" y="69969"/>
                </a:lnTo>
                <a:lnTo>
                  <a:pt x="762000" y="69088"/>
                </a:lnTo>
                <a:close/>
              </a:path>
              <a:path w="1308100" h="275589">
                <a:moveTo>
                  <a:pt x="800160" y="77724"/>
                </a:moveTo>
                <a:lnTo>
                  <a:pt x="758952" y="77724"/>
                </a:lnTo>
                <a:lnTo>
                  <a:pt x="770445" y="81033"/>
                </a:lnTo>
                <a:lnTo>
                  <a:pt x="779653" y="90106"/>
                </a:lnTo>
                <a:lnTo>
                  <a:pt x="786384" y="103655"/>
                </a:lnTo>
                <a:lnTo>
                  <a:pt x="790448" y="120396"/>
                </a:lnTo>
                <a:lnTo>
                  <a:pt x="797306" y="121412"/>
                </a:lnTo>
                <a:lnTo>
                  <a:pt x="808228" y="82042"/>
                </a:lnTo>
                <a:lnTo>
                  <a:pt x="800160" y="77724"/>
                </a:lnTo>
                <a:close/>
              </a:path>
              <a:path w="1308100" h="275589">
                <a:moveTo>
                  <a:pt x="893063" y="69088"/>
                </a:moveTo>
                <a:lnTo>
                  <a:pt x="861901" y="74211"/>
                </a:lnTo>
                <a:lnTo>
                  <a:pt x="839406" y="88931"/>
                </a:lnTo>
                <a:lnTo>
                  <a:pt x="825769" y="112271"/>
                </a:lnTo>
                <a:lnTo>
                  <a:pt x="821182" y="143256"/>
                </a:lnTo>
                <a:lnTo>
                  <a:pt x="825023" y="171088"/>
                </a:lnTo>
                <a:lnTo>
                  <a:pt x="836676" y="192944"/>
                </a:lnTo>
                <a:lnTo>
                  <a:pt x="856329" y="207228"/>
                </a:lnTo>
                <a:lnTo>
                  <a:pt x="884174" y="212344"/>
                </a:lnTo>
                <a:lnTo>
                  <a:pt x="894087" y="211784"/>
                </a:lnTo>
                <a:lnTo>
                  <a:pt x="904049" y="209962"/>
                </a:lnTo>
                <a:lnTo>
                  <a:pt x="913534" y="206664"/>
                </a:lnTo>
                <a:lnTo>
                  <a:pt x="922019" y="201676"/>
                </a:lnTo>
                <a:lnTo>
                  <a:pt x="984250" y="201676"/>
                </a:lnTo>
                <a:lnTo>
                  <a:pt x="984250" y="196088"/>
                </a:lnTo>
                <a:lnTo>
                  <a:pt x="899668" y="196088"/>
                </a:lnTo>
                <a:lnTo>
                  <a:pt x="883745" y="190067"/>
                </a:lnTo>
                <a:lnTo>
                  <a:pt x="874966" y="175355"/>
                </a:lnTo>
                <a:lnTo>
                  <a:pt x="871235" y="156975"/>
                </a:lnTo>
                <a:lnTo>
                  <a:pt x="870458" y="139954"/>
                </a:lnTo>
                <a:lnTo>
                  <a:pt x="870989" y="123019"/>
                </a:lnTo>
                <a:lnTo>
                  <a:pt x="897636" y="80264"/>
                </a:lnTo>
                <a:lnTo>
                  <a:pt x="965708" y="80264"/>
                </a:lnTo>
                <a:lnTo>
                  <a:pt x="965708" y="76708"/>
                </a:lnTo>
                <a:lnTo>
                  <a:pt x="919734" y="76708"/>
                </a:lnTo>
                <a:lnTo>
                  <a:pt x="913423" y="73588"/>
                </a:lnTo>
                <a:lnTo>
                  <a:pt x="906780" y="71183"/>
                </a:lnTo>
                <a:lnTo>
                  <a:pt x="899945" y="69635"/>
                </a:lnTo>
                <a:lnTo>
                  <a:pt x="893063" y="69088"/>
                </a:lnTo>
                <a:close/>
              </a:path>
              <a:path w="1308100" h="275589">
                <a:moveTo>
                  <a:pt x="984250" y="201676"/>
                </a:moveTo>
                <a:lnTo>
                  <a:pt x="922019" y="201676"/>
                </a:lnTo>
                <a:lnTo>
                  <a:pt x="922970" y="206664"/>
                </a:lnTo>
                <a:lnTo>
                  <a:pt x="923036" y="207010"/>
                </a:lnTo>
                <a:lnTo>
                  <a:pt x="926591" y="212344"/>
                </a:lnTo>
                <a:lnTo>
                  <a:pt x="984250" y="204724"/>
                </a:lnTo>
                <a:lnTo>
                  <a:pt x="984250" y="201676"/>
                </a:lnTo>
                <a:close/>
              </a:path>
              <a:path w="1308100" h="275589">
                <a:moveTo>
                  <a:pt x="965708" y="104902"/>
                </a:moveTo>
                <a:lnTo>
                  <a:pt x="919480" y="104902"/>
                </a:lnTo>
                <a:lnTo>
                  <a:pt x="919422" y="123019"/>
                </a:lnTo>
                <a:lnTo>
                  <a:pt x="919315" y="156975"/>
                </a:lnTo>
                <a:lnTo>
                  <a:pt x="919226" y="185166"/>
                </a:lnTo>
                <a:lnTo>
                  <a:pt x="914908" y="192024"/>
                </a:lnTo>
                <a:lnTo>
                  <a:pt x="907796" y="196088"/>
                </a:lnTo>
                <a:lnTo>
                  <a:pt x="984250" y="196088"/>
                </a:lnTo>
                <a:lnTo>
                  <a:pt x="984250" y="195834"/>
                </a:lnTo>
                <a:lnTo>
                  <a:pt x="976423" y="194246"/>
                </a:lnTo>
                <a:lnTo>
                  <a:pt x="970597" y="189611"/>
                </a:lnTo>
                <a:lnTo>
                  <a:pt x="966962" y="182689"/>
                </a:lnTo>
                <a:lnTo>
                  <a:pt x="965708" y="174244"/>
                </a:lnTo>
                <a:lnTo>
                  <a:pt x="965708" y="104902"/>
                </a:lnTo>
                <a:close/>
              </a:path>
              <a:path w="1308100" h="275589">
                <a:moveTo>
                  <a:pt x="965708" y="80264"/>
                </a:moveTo>
                <a:lnTo>
                  <a:pt x="897636" y="80264"/>
                </a:lnTo>
                <a:lnTo>
                  <a:pt x="905831" y="82379"/>
                </a:lnTo>
                <a:lnTo>
                  <a:pt x="912717" y="87852"/>
                </a:lnTo>
                <a:lnTo>
                  <a:pt x="917459" y="95373"/>
                </a:lnTo>
                <a:lnTo>
                  <a:pt x="919164" y="103346"/>
                </a:lnTo>
                <a:lnTo>
                  <a:pt x="919226" y="106172"/>
                </a:lnTo>
                <a:lnTo>
                  <a:pt x="919480" y="104902"/>
                </a:lnTo>
                <a:lnTo>
                  <a:pt x="965708" y="104902"/>
                </a:lnTo>
                <a:lnTo>
                  <a:pt x="965708" y="80264"/>
                </a:lnTo>
                <a:close/>
              </a:path>
              <a:path w="1308100" h="275589">
                <a:moveTo>
                  <a:pt x="960119" y="0"/>
                </a:moveTo>
                <a:lnTo>
                  <a:pt x="946392" y="6707"/>
                </a:lnTo>
                <a:lnTo>
                  <a:pt x="930687" y="12128"/>
                </a:lnTo>
                <a:lnTo>
                  <a:pt x="914650" y="15930"/>
                </a:lnTo>
                <a:lnTo>
                  <a:pt x="899922" y="17780"/>
                </a:lnTo>
                <a:lnTo>
                  <a:pt x="899922" y="25400"/>
                </a:lnTo>
                <a:lnTo>
                  <a:pt x="909982" y="30424"/>
                </a:lnTo>
                <a:lnTo>
                  <a:pt x="916019" y="40259"/>
                </a:lnTo>
                <a:lnTo>
                  <a:pt x="918960" y="52189"/>
                </a:lnTo>
                <a:lnTo>
                  <a:pt x="919734" y="63500"/>
                </a:lnTo>
                <a:lnTo>
                  <a:pt x="919734" y="76708"/>
                </a:lnTo>
                <a:lnTo>
                  <a:pt x="965708" y="76708"/>
                </a:lnTo>
                <a:lnTo>
                  <a:pt x="965708" y="3810"/>
                </a:lnTo>
                <a:lnTo>
                  <a:pt x="960119" y="0"/>
                </a:lnTo>
                <a:close/>
              </a:path>
              <a:path w="1308100" h="275589">
                <a:moveTo>
                  <a:pt x="1153909" y="225298"/>
                </a:moveTo>
                <a:lnTo>
                  <a:pt x="1141864" y="228941"/>
                </a:lnTo>
                <a:lnTo>
                  <a:pt x="1134510" y="238061"/>
                </a:lnTo>
                <a:lnTo>
                  <a:pt x="1132728" y="249943"/>
                </a:lnTo>
                <a:lnTo>
                  <a:pt x="1137399" y="261874"/>
                </a:lnTo>
                <a:lnTo>
                  <a:pt x="1143459" y="268124"/>
                </a:lnTo>
                <a:lnTo>
                  <a:pt x="1151020" y="272446"/>
                </a:lnTo>
                <a:lnTo>
                  <a:pt x="1159580" y="274911"/>
                </a:lnTo>
                <a:lnTo>
                  <a:pt x="1168641" y="275590"/>
                </a:lnTo>
                <a:lnTo>
                  <a:pt x="1190294" y="269494"/>
                </a:lnTo>
                <a:lnTo>
                  <a:pt x="1205280" y="254635"/>
                </a:lnTo>
                <a:lnTo>
                  <a:pt x="1209392" y="247142"/>
                </a:lnTo>
                <a:lnTo>
                  <a:pt x="1190993" y="247142"/>
                </a:lnTo>
                <a:lnTo>
                  <a:pt x="1180698" y="244157"/>
                </a:lnTo>
                <a:lnTo>
                  <a:pt x="1173213" y="236601"/>
                </a:lnTo>
                <a:lnTo>
                  <a:pt x="1165435" y="228941"/>
                </a:lnTo>
                <a:lnTo>
                  <a:pt x="1165628" y="228941"/>
                </a:lnTo>
                <a:lnTo>
                  <a:pt x="1153909" y="225298"/>
                </a:lnTo>
                <a:close/>
              </a:path>
              <a:path w="1308100" h="275589">
                <a:moveTo>
                  <a:pt x="1216393" y="73152"/>
                </a:moveTo>
                <a:lnTo>
                  <a:pt x="1129779" y="73152"/>
                </a:lnTo>
                <a:lnTo>
                  <a:pt x="1129779" y="80772"/>
                </a:lnTo>
                <a:lnTo>
                  <a:pt x="1139050" y="86133"/>
                </a:lnTo>
                <a:lnTo>
                  <a:pt x="1146287" y="93853"/>
                </a:lnTo>
                <a:lnTo>
                  <a:pt x="1151782" y="102381"/>
                </a:lnTo>
                <a:lnTo>
                  <a:pt x="1156195" y="110744"/>
                </a:lnTo>
                <a:lnTo>
                  <a:pt x="1208519" y="212344"/>
                </a:lnTo>
                <a:lnTo>
                  <a:pt x="1207138" y="225103"/>
                </a:lnTo>
                <a:lnTo>
                  <a:pt x="1203375" y="236124"/>
                </a:lnTo>
                <a:lnTo>
                  <a:pt x="1197803" y="243955"/>
                </a:lnTo>
                <a:lnTo>
                  <a:pt x="1190993" y="247142"/>
                </a:lnTo>
                <a:lnTo>
                  <a:pt x="1209392" y="247142"/>
                </a:lnTo>
                <a:lnTo>
                  <a:pt x="1216361" y="234442"/>
                </a:lnTo>
                <a:lnTo>
                  <a:pt x="1226299" y="212344"/>
                </a:lnTo>
                <a:lnTo>
                  <a:pt x="1246902" y="168656"/>
                </a:lnTo>
                <a:lnTo>
                  <a:pt x="1236713" y="168656"/>
                </a:lnTo>
                <a:lnTo>
                  <a:pt x="1205979" y="113538"/>
                </a:lnTo>
                <a:lnTo>
                  <a:pt x="1203463" y="105525"/>
                </a:lnTo>
                <a:lnTo>
                  <a:pt x="1203756" y="95916"/>
                </a:lnTo>
                <a:lnTo>
                  <a:pt x="1207765" y="86927"/>
                </a:lnTo>
                <a:lnTo>
                  <a:pt x="1216393" y="80772"/>
                </a:lnTo>
                <a:lnTo>
                  <a:pt x="1216393" y="73152"/>
                </a:lnTo>
                <a:close/>
              </a:path>
              <a:path w="1308100" h="275589">
                <a:moveTo>
                  <a:pt x="1102742" y="79502"/>
                </a:moveTo>
                <a:lnTo>
                  <a:pt x="1058151" y="79502"/>
                </a:lnTo>
                <a:lnTo>
                  <a:pt x="1067350" y="83875"/>
                </a:lnTo>
                <a:lnTo>
                  <a:pt x="1071740" y="94297"/>
                </a:lnTo>
                <a:lnTo>
                  <a:pt x="1073081" y="106719"/>
                </a:lnTo>
                <a:lnTo>
                  <a:pt x="1073137" y="118364"/>
                </a:lnTo>
                <a:lnTo>
                  <a:pt x="1044347" y="122749"/>
                </a:lnTo>
                <a:lnTo>
                  <a:pt x="1016749" y="133064"/>
                </a:lnTo>
                <a:lnTo>
                  <a:pt x="996199" y="150760"/>
                </a:lnTo>
                <a:lnTo>
                  <a:pt x="988555" y="177292"/>
                </a:lnTo>
                <a:lnTo>
                  <a:pt x="992369" y="193377"/>
                </a:lnTo>
                <a:lnTo>
                  <a:pt x="1001731" y="204247"/>
                </a:lnTo>
                <a:lnTo>
                  <a:pt x="1015237" y="210403"/>
                </a:lnTo>
                <a:lnTo>
                  <a:pt x="1031481" y="212344"/>
                </a:lnTo>
                <a:lnTo>
                  <a:pt x="1043058" y="211494"/>
                </a:lnTo>
                <a:lnTo>
                  <a:pt x="1054182" y="208788"/>
                </a:lnTo>
                <a:lnTo>
                  <a:pt x="1064306" y="203985"/>
                </a:lnTo>
                <a:lnTo>
                  <a:pt x="1072883" y="196850"/>
                </a:lnTo>
                <a:lnTo>
                  <a:pt x="1137907" y="196850"/>
                </a:lnTo>
                <a:lnTo>
                  <a:pt x="1137907" y="195834"/>
                </a:lnTo>
                <a:lnTo>
                  <a:pt x="1130080" y="194246"/>
                </a:lnTo>
                <a:lnTo>
                  <a:pt x="1127926" y="192532"/>
                </a:lnTo>
                <a:lnTo>
                  <a:pt x="1055865" y="192532"/>
                </a:lnTo>
                <a:lnTo>
                  <a:pt x="1048118" y="190583"/>
                </a:lnTo>
                <a:lnTo>
                  <a:pt x="1042466" y="185324"/>
                </a:lnTo>
                <a:lnTo>
                  <a:pt x="1039006" y="177637"/>
                </a:lnTo>
                <a:lnTo>
                  <a:pt x="1037863" y="168656"/>
                </a:lnTo>
                <a:lnTo>
                  <a:pt x="1037831" y="168402"/>
                </a:lnTo>
                <a:lnTo>
                  <a:pt x="1040740" y="153336"/>
                </a:lnTo>
                <a:lnTo>
                  <a:pt x="1048531" y="141795"/>
                </a:lnTo>
                <a:lnTo>
                  <a:pt x="1059798" y="133397"/>
                </a:lnTo>
                <a:lnTo>
                  <a:pt x="1073137" y="127762"/>
                </a:lnTo>
                <a:lnTo>
                  <a:pt x="1119365" y="127762"/>
                </a:lnTo>
                <a:lnTo>
                  <a:pt x="1119300" y="110744"/>
                </a:lnTo>
                <a:lnTo>
                  <a:pt x="1114011" y="90019"/>
                </a:lnTo>
                <a:lnTo>
                  <a:pt x="1102742" y="79502"/>
                </a:lnTo>
                <a:close/>
              </a:path>
              <a:path w="1308100" h="275589">
                <a:moveTo>
                  <a:pt x="1137907" y="196850"/>
                </a:moveTo>
                <a:lnTo>
                  <a:pt x="1072883" y="196850"/>
                </a:lnTo>
                <a:lnTo>
                  <a:pt x="1072883" y="207010"/>
                </a:lnTo>
                <a:lnTo>
                  <a:pt x="1076439" y="212344"/>
                </a:lnTo>
                <a:lnTo>
                  <a:pt x="1137907" y="204724"/>
                </a:lnTo>
                <a:lnTo>
                  <a:pt x="1137907" y="196850"/>
                </a:lnTo>
                <a:close/>
              </a:path>
              <a:path w="1308100" h="275589">
                <a:moveTo>
                  <a:pt x="1119365" y="127762"/>
                </a:moveTo>
                <a:lnTo>
                  <a:pt x="1073137" y="127762"/>
                </a:lnTo>
                <a:lnTo>
                  <a:pt x="1073036" y="150760"/>
                </a:lnTo>
                <a:lnTo>
                  <a:pt x="1072941" y="168402"/>
                </a:lnTo>
                <a:lnTo>
                  <a:pt x="1072883" y="185928"/>
                </a:lnTo>
                <a:lnTo>
                  <a:pt x="1068311" y="190246"/>
                </a:lnTo>
                <a:lnTo>
                  <a:pt x="1062723" y="192532"/>
                </a:lnTo>
                <a:lnTo>
                  <a:pt x="1127926" y="192532"/>
                </a:lnTo>
                <a:lnTo>
                  <a:pt x="1124254" y="189611"/>
                </a:lnTo>
                <a:lnTo>
                  <a:pt x="1120619" y="182689"/>
                </a:lnTo>
                <a:lnTo>
                  <a:pt x="1119365" y="174244"/>
                </a:lnTo>
                <a:lnTo>
                  <a:pt x="1119365" y="127762"/>
                </a:lnTo>
                <a:close/>
              </a:path>
              <a:path w="1308100" h="275589">
                <a:moveTo>
                  <a:pt x="1307579" y="73152"/>
                </a:moveTo>
                <a:lnTo>
                  <a:pt x="1246111" y="73152"/>
                </a:lnTo>
                <a:lnTo>
                  <a:pt x="1246111" y="80772"/>
                </a:lnTo>
                <a:lnTo>
                  <a:pt x="1254703" y="86431"/>
                </a:lnTo>
                <a:lnTo>
                  <a:pt x="1259986" y="95567"/>
                </a:lnTo>
                <a:lnTo>
                  <a:pt x="1261502" y="106719"/>
                </a:lnTo>
                <a:lnTo>
                  <a:pt x="1258811" y="118364"/>
                </a:lnTo>
                <a:lnTo>
                  <a:pt x="1236824" y="168402"/>
                </a:lnTo>
                <a:lnTo>
                  <a:pt x="1236713" y="168656"/>
                </a:lnTo>
                <a:lnTo>
                  <a:pt x="1246902" y="168656"/>
                </a:lnTo>
                <a:lnTo>
                  <a:pt x="1268463" y="122936"/>
                </a:lnTo>
                <a:lnTo>
                  <a:pt x="1297145" y="85002"/>
                </a:lnTo>
                <a:lnTo>
                  <a:pt x="1307579" y="80772"/>
                </a:lnTo>
                <a:lnTo>
                  <a:pt x="1307579" y="73152"/>
                </a:lnTo>
                <a:close/>
              </a:path>
              <a:path w="1308100" h="275589">
                <a:moveTo>
                  <a:pt x="1060183" y="69088"/>
                </a:moveTo>
                <a:lnTo>
                  <a:pt x="1040847" y="70286"/>
                </a:lnTo>
                <a:lnTo>
                  <a:pt x="1019797" y="75057"/>
                </a:lnTo>
                <a:lnTo>
                  <a:pt x="1002747" y="85161"/>
                </a:lnTo>
                <a:lnTo>
                  <a:pt x="995417" y="102381"/>
                </a:lnTo>
                <a:lnTo>
                  <a:pt x="996969" y="109759"/>
                </a:lnTo>
                <a:lnTo>
                  <a:pt x="1001382" y="115633"/>
                </a:lnTo>
                <a:lnTo>
                  <a:pt x="1007700" y="119507"/>
                </a:lnTo>
                <a:lnTo>
                  <a:pt x="1014971" y="120904"/>
                </a:lnTo>
                <a:lnTo>
                  <a:pt x="1030755" y="114434"/>
                </a:lnTo>
                <a:lnTo>
                  <a:pt x="1039323" y="100203"/>
                </a:lnTo>
                <a:lnTo>
                  <a:pt x="1046428" y="86133"/>
                </a:lnTo>
                <a:lnTo>
                  <a:pt x="1046510" y="85971"/>
                </a:lnTo>
                <a:lnTo>
                  <a:pt x="1058151" y="79502"/>
                </a:lnTo>
                <a:lnTo>
                  <a:pt x="1102742" y="79502"/>
                </a:lnTo>
                <a:lnTo>
                  <a:pt x="1100156" y="77089"/>
                </a:lnTo>
                <a:lnTo>
                  <a:pt x="1081110" y="70635"/>
                </a:lnTo>
                <a:lnTo>
                  <a:pt x="106018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5905956" y="2451100"/>
            <a:ext cx="840740" cy="275590"/>
          </a:xfrm>
          <a:custGeom>
            <a:avLst/>
            <a:gdLst/>
            <a:ahLst/>
            <a:cxnLst/>
            <a:rect l="l" t="t" r="r" b="b"/>
            <a:pathLst>
              <a:path w="840740" h="275589">
                <a:moveTo>
                  <a:pt x="149605" y="17780"/>
                </a:moveTo>
                <a:lnTo>
                  <a:pt x="0" y="17780"/>
                </a:lnTo>
                <a:lnTo>
                  <a:pt x="0" y="25400"/>
                </a:lnTo>
                <a:lnTo>
                  <a:pt x="10255" y="29690"/>
                </a:lnTo>
                <a:lnTo>
                  <a:pt x="17462" y="35909"/>
                </a:lnTo>
                <a:lnTo>
                  <a:pt x="21716" y="44366"/>
                </a:lnTo>
                <a:lnTo>
                  <a:pt x="23113" y="55372"/>
                </a:lnTo>
                <a:lnTo>
                  <a:pt x="23113" y="166116"/>
                </a:lnTo>
                <a:lnTo>
                  <a:pt x="21181" y="181864"/>
                </a:lnTo>
                <a:lnTo>
                  <a:pt x="16033" y="193230"/>
                </a:lnTo>
                <a:lnTo>
                  <a:pt x="8647" y="200691"/>
                </a:lnTo>
                <a:lnTo>
                  <a:pt x="0" y="204724"/>
                </a:lnTo>
                <a:lnTo>
                  <a:pt x="0" y="212344"/>
                </a:lnTo>
                <a:lnTo>
                  <a:pt x="93979" y="212344"/>
                </a:lnTo>
                <a:lnTo>
                  <a:pt x="93979" y="204724"/>
                </a:lnTo>
                <a:lnTo>
                  <a:pt x="84689" y="200084"/>
                </a:lnTo>
                <a:lnTo>
                  <a:pt x="77374" y="192754"/>
                </a:lnTo>
                <a:lnTo>
                  <a:pt x="72631" y="181864"/>
                </a:lnTo>
                <a:lnTo>
                  <a:pt x="70865" y="166116"/>
                </a:lnTo>
                <a:lnTo>
                  <a:pt x="70865" y="112268"/>
                </a:lnTo>
                <a:lnTo>
                  <a:pt x="123140" y="112268"/>
                </a:lnTo>
                <a:lnTo>
                  <a:pt x="123222" y="102616"/>
                </a:lnTo>
                <a:lnTo>
                  <a:pt x="70865" y="102616"/>
                </a:lnTo>
                <a:lnTo>
                  <a:pt x="70953" y="76708"/>
                </a:lnTo>
                <a:lnTo>
                  <a:pt x="71069" y="42545"/>
                </a:lnTo>
                <a:lnTo>
                  <a:pt x="71119" y="27686"/>
                </a:lnTo>
                <a:lnTo>
                  <a:pt x="151167" y="27432"/>
                </a:lnTo>
                <a:lnTo>
                  <a:pt x="149605" y="17780"/>
                </a:lnTo>
                <a:close/>
              </a:path>
              <a:path w="840740" h="275589">
                <a:moveTo>
                  <a:pt x="123140" y="112268"/>
                </a:moveTo>
                <a:lnTo>
                  <a:pt x="87629" y="112268"/>
                </a:lnTo>
                <a:lnTo>
                  <a:pt x="95019" y="113212"/>
                </a:lnTo>
                <a:lnTo>
                  <a:pt x="103123" y="116776"/>
                </a:lnTo>
                <a:lnTo>
                  <a:pt x="110847" y="124055"/>
                </a:lnTo>
                <a:lnTo>
                  <a:pt x="117093" y="136144"/>
                </a:lnTo>
                <a:lnTo>
                  <a:pt x="122935" y="136144"/>
                </a:lnTo>
                <a:lnTo>
                  <a:pt x="123039" y="124055"/>
                </a:lnTo>
                <a:lnTo>
                  <a:pt x="123140" y="112268"/>
                </a:lnTo>
                <a:close/>
              </a:path>
              <a:path w="840740" h="275589">
                <a:moveTo>
                  <a:pt x="123443" y="76708"/>
                </a:moveTo>
                <a:lnTo>
                  <a:pt x="117093" y="76708"/>
                </a:lnTo>
                <a:lnTo>
                  <a:pt x="111065" y="89114"/>
                </a:lnTo>
                <a:lnTo>
                  <a:pt x="103346" y="97091"/>
                </a:lnTo>
                <a:lnTo>
                  <a:pt x="95198" y="101353"/>
                </a:lnTo>
                <a:lnTo>
                  <a:pt x="87883" y="102616"/>
                </a:lnTo>
                <a:lnTo>
                  <a:pt x="123222" y="102616"/>
                </a:lnTo>
                <a:lnTo>
                  <a:pt x="123337" y="89114"/>
                </a:lnTo>
                <a:lnTo>
                  <a:pt x="123443" y="76708"/>
                </a:lnTo>
                <a:close/>
              </a:path>
              <a:path w="840740" h="275589">
                <a:moveTo>
                  <a:pt x="151167" y="27432"/>
                </a:moveTo>
                <a:lnTo>
                  <a:pt x="101599" y="27432"/>
                </a:lnTo>
                <a:lnTo>
                  <a:pt x="117637" y="31416"/>
                </a:lnTo>
                <a:lnTo>
                  <a:pt x="131032" y="42545"/>
                </a:lnTo>
                <a:lnTo>
                  <a:pt x="142283" y="59007"/>
                </a:lnTo>
                <a:lnTo>
                  <a:pt x="151891" y="78994"/>
                </a:lnTo>
                <a:lnTo>
                  <a:pt x="159511" y="78994"/>
                </a:lnTo>
                <a:lnTo>
                  <a:pt x="151209" y="27686"/>
                </a:lnTo>
                <a:lnTo>
                  <a:pt x="151167" y="27432"/>
                </a:lnTo>
                <a:close/>
              </a:path>
              <a:path w="840740" h="275589">
                <a:moveTo>
                  <a:pt x="225805" y="69342"/>
                </a:moveTo>
                <a:lnTo>
                  <a:pt x="212641" y="75763"/>
                </a:lnTo>
                <a:lnTo>
                  <a:pt x="197072" y="81089"/>
                </a:lnTo>
                <a:lnTo>
                  <a:pt x="180693" y="84986"/>
                </a:lnTo>
                <a:lnTo>
                  <a:pt x="165099" y="87122"/>
                </a:lnTo>
                <a:lnTo>
                  <a:pt x="165099" y="94742"/>
                </a:lnTo>
                <a:lnTo>
                  <a:pt x="174946" y="98532"/>
                </a:lnTo>
                <a:lnTo>
                  <a:pt x="181006" y="105822"/>
                </a:lnTo>
                <a:lnTo>
                  <a:pt x="184066" y="115637"/>
                </a:lnTo>
                <a:lnTo>
                  <a:pt x="184911" y="127000"/>
                </a:lnTo>
                <a:lnTo>
                  <a:pt x="184911" y="174752"/>
                </a:lnTo>
                <a:lnTo>
                  <a:pt x="183585" y="183149"/>
                </a:lnTo>
                <a:lnTo>
                  <a:pt x="179688" y="191452"/>
                </a:lnTo>
                <a:lnTo>
                  <a:pt x="173400" y="198897"/>
                </a:lnTo>
                <a:lnTo>
                  <a:pt x="165099" y="204724"/>
                </a:lnTo>
                <a:lnTo>
                  <a:pt x="165099" y="212344"/>
                </a:lnTo>
                <a:lnTo>
                  <a:pt x="250443" y="212344"/>
                </a:lnTo>
                <a:lnTo>
                  <a:pt x="250443" y="204724"/>
                </a:lnTo>
                <a:lnTo>
                  <a:pt x="242177" y="198897"/>
                </a:lnTo>
                <a:lnTo>
                  <a:pt x="236124" y="191452"/>
                </a:lnTo>
                <a:lnTo>
                  <a:pt x="232406" y="183149"/>
                </a:lnTo>
                <a:lnTo>
                  <a:pt x="231139" y="174752"/>
                </a:lnTo>
                <a:lnTo>
                  <a:pt x="231353" y="127000"/>
                </a:lnTo>
                <a:lnTo>
                  <a:pt x="231393" y="117856"/>
                </a:lnTo>
                <a:lnTo>
                  <a:pt x="240637" y="97516"/>
                </a:lnTo>
                <a:lnTo>
                  <a:pt x="244436" y="91440"/>
                </a:lnTo>
                <a:lnTo>
                  <a:pt x="231393" y="91440"/>
                </a:lnTo>
                <a:lnTo>
                  <a:pt x="231393" y="73152"/>
                </a:lnTo>
                <a:lnTo>
                  <a:pt x="225805" y="69342"/>
                </a:lnTo>
                <a:close/>
              </a:path>
              <a:path w="840740" h="275589">
                <a:moveTo>
                  <a:pt x="327659" y="69342"/>
                </a:moveTo>
                <a:lnTo>
                  <a:pt x="314495" y="75763"/>
                </a:lnTo>
                <a:lnTo>
                  <a:pt x="298926" y="81089"/>
                </a:lnTo>
                <a:lnTo>
                  <a:pt x="282547" y="84986"/>
                </a:lnTo>
                <a:lnTo>
                  <a:pt x="266953" y="87122"/>
                </a:lnTo>
                <a:lnTo>
                  <a:pt x="266953" y="94742"/>
                </a:lnTo>
                <a:lnTo>
                  <a:pt x="276800" y="98532"/>
                </a:lnTo>
                <a:lnTo>
                  <a:pt x="282860" y="105822"/>
                </a:lnTo>
                <a:lnTo>
                  <a:pt x="285920" y="115637"/>
                </a:lnTo>
                <a:lnTo>
                  <a:pt x="286765" y="127000"/>
                </a:lnTo>
                <a:lnTo>
                  <a:pt x="286765" y="174752"/>
                </a:lnTo>
                <a:lnTo>
                  <a:pt x="285439" y="183149"/>
                </a:lnTo>
                <a:lnTo>
                  <a:pt x="281542" y="191452"/>
                </a:lnTo>
                <a:lnTo>
                  <a:pt x="275254" y="198897"/>
                </a:lnTo>
                <a:lnTo>
                  <a:pt x="266953" y="204724"/>
                </a:lnTo>
                <a:lnTo>
                  <a:pt x="266953" y="212344"/>
                </a:lnTo>
                <a:lnTo>
                  <a:pt x="352297" y="212344"/>
                </a:lnTo>
                <a:lnTo>
                  <a:pt x="352297" y="204724"/>
                </a:lnTo>
                <a:lnTo>
                  <a:pt x="344031" y="198897"/>
                </a:lnTo>
                <a:lnTo>
                  <a:pt x="337978" y="191452"/>
                </a:lnTo>
                <a:lnTo>
                  <a:pt x="334260" y="183149"/>
                </a:lnTo>
                <a:lnTo>
                  <a:pt x="332993" y="174752"/>
                </a:lnTo>
                <a:lnTo>
                  <a:pt x="333113" y="127000"/>
                </a:lnTo>
                <a:lnTo>
                  <a:pt x="333236" y="77819"/>
                </a:lnTo>
                <a:lnTo>
                  <a:pt x="333247" y="73152"/>
                </a:lnTo>
                <a:lnTo>
                  <a:pt x="327659" y="69342"/>
                </a:lnTo>
                <a:close/>
              </a:path>
              <a:path w="840740" h="275589">
                <a:moveTo>
                  <a:pt x="303529" y="17018"/>
                </a:moveTo>
                <a:lnTo>
                  <a:pt x="276399" y="25467"/>
                </a:lnTo>
                <a:lnTo>
                  <a:pt x="256222" y="44799"/>
                </a:lnTo>
                <a:lnTo>
                  <a:pt x="241665" y="68845"/>
                </a:lnTo>
                <a:lnTo>
                  <a:pt x="231393" y="91440"/>
                </a:lnTo>
                <a:lnTo>
                  <a:pt x="244436" y="91440"/>
                </a:lnTo>
                <a:lnTo>
                  <a:pt x="252952" y="77819"/>
                </a:lnTo>
                <a:lnTo>
                  <a:pt x="268077" y="63027"/>
                </a:lnTo>
                <a:lnTo>
                  <a:pt x="285749" y="57404"/>
                </a:lnTo>
                <a:lnTo>
                  <a:pt x="330509" y="57404"/>
                </a:lnTo>
                <a:lnTo>
                  <a:pt x="333537" y="51510"/>
                </a:lnTo>
                <a:lnTo>
                  <a:pt x="334670" y="44799"/>
                </a:lnTo>
                <a:lnTo>
                  <a:pt x="334771" y="44196"/>
                </a:lnTo>
                <a:lnTo>
                  <a:pt x="333069" y="33948"/>
                </a:lnTo>
                <a:lnTo>
                  <a:pt x="327437" y="25082"/>
                </a:lnTo>
                <a:lnTo>
                  <a:pt x="317662" y="18978"/>
                </a:lnTo>
                <a:lnTo>
                  <a:pt x="303529" y="17018"/>
                </a:lnTo>
                <a:close/>
              </a:path>
              <a:path w="840740" h="275589">
                <a:moveTo>
                  <a:pt x="330509" y="57404"/>
                </a:moveTo>
                <a:lnTo>
                  <a:pt x="285749" y="57404"/>
                </a:lnTo>
                <a:lnTo>
                  <a:pt x="294425" y="58618"/>
                </a:lnTo>
                <a:lnTo>
                  <a:pt x="301434" y="61023"/>
                </a:lnTo>
                <a:lnTo>
                  <a:pt x="308538" y="63333"/>
                </a:lnTo>
                <a:lnTo>
                  <a:pt x="317499" y="64262"/>
                </a:lnTo>
                <a:lnTo>
                  <a:pt x="324877" y="62519"/>
                </a:lnTo>
                <a:lnTo>
                  <a:pt x="330231" y="57943"/>
                </a:lnTo>
                <a:lnTo>
                  <a:pt x="330509" y="57404"/>
                </a:lnTo>
                <a:close/>
              </a:path>
              <a:path w="840740" h="275589">
                <a:moveTo>
                  <a:pt x="426211" y="69088"/>
                </a:moveTo>
                <a:lnTo>
                  <a:pt x="395049" y="74211"/>
                </a:lnTo>
                <a:lnTo>
                  <a:pt x="372554" y="88931"/>
                </a:lnTo>
                <a:lnTo>
                  <a:pt x="358917" y="112271"/>
                </a:lnTo>
                <a:lnTo>
                  <a:pt x="354329" y="143256"/>
                </a:lnTo>
                <a:lnTo>
                  <a:pt x="358171" y="171088"/>
                </a:lnTo>
                <a:lnTo>
                  <a:pt x="369823" y="192944"/>
                </a:lnTo>
                <a:lnTo>
                  <a:pt x="389477" y="207228"/>
                </a:lnTo>
                <a:lnTo>
                  <a:pt x="417321" y="212344"/>
                </a:lnTo>
                <a:lnTo>
                  <a:pt x="427235" y="211784"/>
                </a:lnTo>
                <a:lnTo>
                  <a:pt x="437197" y="209962"/>
                </a:lnTo>
                <a:lnTo>
                  <a:pt x="446682" y="206664"/>
                </a:lnTo>
                <a:lnTo>
                  <a:pt x="455167" y="201676"/>
                </a:lnTo>
                <a:lnTo>
                  <a:pt x="517397" y="201676"/>
                </a:lnTo>
                <a:lnTo>
                  <a:pt x="517397" y="196088"/>
                </a:lnTo>
                <a:lnTo>
                  <a:pt x="432815" y="196088"/>
                </a:lnTo>
                <a:lnTo>
                  <a:pt x="416893" y="190067"/>
                </a:lnTo>
                <a:lnTo>
                  <a:pt x="408114" y="175355"/>
                </a:lnTo>
                <a:lnTo>
                  <a:pt x="404383" y="156975"/>
                </a:lnTo>
                <a:lnTo>
                  <a:pt x="403605" y="139954"/>
                </a:lnTo>
                <a:lnTo>
                  <a:pt x="404137" y="123019"/>
                </a:lnTo>
                <a:lnTo>
                  <a:pt x="407243" y="103632"/>
                </a:lnTo>
                <a:lnTo>
                  <a:pt x="407288" y="103346"/>
                </a:lnTo>
                <a:lnTo>
                  <a:pt x="415393" y="87054"/>
                </a:lnTo>
                <a:lnTo>
                  <a:pt x="430783" y="80264"/>
                </a:lnTo>
                <a:lnTo>
                  <a:pt x="498855" y="80264"/>
                </a:lnTo>
                <a:lnTo>
                  <a:pt x="498855" y="76708"/>
                </a:lnTo>
                <a:lnTo>
                  <a:pt x="452881" y="76708"/>
                </a:lnTo>
                <a:lnTo>
                  <a:pt x="446571" y="73588"/>
                </a:lnTo>
                <a:lnTo>
                  <a:pt x="439927" y="71183"/>
                </a:lnTo>
                <a:lnTo>
                  <a:pt x="433093" y="69635"/>
                </a:lnTo>
                <a:lnTo>
                  <a:pt x="426211" y="69088"/>
                </a:lnTo>
                <a:close/>
              </a:path>
              <a:path w="840740" h="275589">
                <a:moveTo>
                  <a:pt x="517397" y="201676"/>
                </a:moveTo>
                <a:lnTo>
                  <a:pt x="455167" y="201676"/>
                </a:lnTo>
                <a:lnTo>
                  <a:pt x="456118" y="206664"/>
                </a:lnTo>
                <a:lnTo>
                  <a:pt x="456183" y="207010"/>
                </a:lnTo>
                <a:lnTo>
                  <a:pt x="459739" y="212344"/>
                </a:lnTo>
                <a:lnTo>
                  <a:pt x="517397" y="204724"/>
                </a:lnTo>
                <a:lnTo>
                  <a:pt x="517397" y="201676"/>
                </a:lnTo>
                <a:close/>
              </a:path>
              <a:path w="840740" h="275589">
                <a:moveTo>
                  <a:pt x="498855" y="104902"/>
                </a:moveTo>
                <a:lnTo>
                  <a:pt x="452627" y="104902"/>
                </a:lnTo>
                <a:lnTo>
                  <a:pt x="452570" y="123019"/>
                </a:lnTo>
                <a:lnTo>
                  <a:pt x="452463" y="156975"/>
                </a:lnTo>
                <a:lnTo>
                  <a:pt x="452373" y="185166"/>
                </a:lnTo>
                <a:lnTo>
                  <a:pt x="448055" y="192024"/>
                </a:lnTo>
                <a:lnTo>
                  <a:pt x="440943" y="196088"/>
                </a:lnTo>
                <a:lnTo>
                  <a:pt x="517397" y="196088"/>
                </a:lnTo>
                <a:lnTo>
                  <a:pt x="517397" y="195834"/>
                </a:lnTo>
                <a:lnTo>
                  <a:pt x="509571" y="194246"/>
                </a:lnTo>
                <a:lnTo>
                  <a:pt x="503745" y="189611"/>
                </a:lnTo>
                <a:lnTo>
                  <a:pt x="500110" y="182689"/>
                </a:lnTo>
                <a:lnTo>
                  <a:pt x="498855" y="174244"/>
                </a:lnTo>
                <a:lnTo>
                  <a:pt x="498855" y="104902"/>
                </a:lnTo>
                <a:close/>
              </a:path>
              <a:path w="840740" h="275589">
                <a:moveTo>
                  <a:pt x="498855" y="80264"/>
                </a:moveTo>
                <a:lnTo>
                  <a:pt x="430783" y="80264"/>
                </a:lnTo>
                <a:lnTo>
                  <a:pt x="438979" y="82379"/>
                </a:lnTo>
                <a:lnTo>
                  <a:pt x="445865" y="87852"/>
                </a:lnTo>
                <a:lnTo>
                  <a:pt x="450607" y="95373"/>
                </a:lnTo>
                <a:lnTo>
                  <a:pt x="452312" y="103346"/>
                </a:lnTo>
                <a:lnTo>
                  <a:pt x="452373" y="106172"/>
                </a:lnTo>
                <a:lnTo>
                  <a:pt x="452627" y="104902"/>
                </a:lnTo>
                <a:lnTo>
                  <a:pt x="498855" y="104902"/>
                </a:lnTo>
                <a:lnTo>
                  <a:pt x="498855" y="80264"/>
                </a:lnTo>
                <a:close/>
              </a:path>
              <a:path w="840740" h="275589">
                <a:moveTo>
                  <a:pt x="493267" y="0"/>
                </a:moveTo>
                <a:lnTo>
                  <a:pt x="479540" y="6707"/>
                </a:lnTo>
                <a:lnTo>
                  <a:pt x="463835" y="12128"/>
                </a:lnTo>
                <a:lnTo>
                  <a:pt x="447798" y="15930"/>
                </a:lnTo>
                <a:lnTo>
                  <a:pt x="433069" y="17780"/>
                </a:lnTo>
                <a:lnTo>
                  <a:pt x="433069" y="25400"/>
                </a:lnTo>
                <a:lnTo>
                  <a:pt x="443130" y="30424"/>
                </a:lnTo>
                <a:lnTo>
                  <a:pt x="449167" y="40259"/>
                </a:lnTo>
                <a:lnTo>
                  <a:pt x="452108" y="52189"/>
                </a:lnTo>
                <a:lnTo>
                  <a:pt x="452881" y="63500"/>
                </a:lnTo>
                <a:lnTo>
                  <a:pt x="452881" y="76708"/>
                </a:lnTo>
                <a:lnTo>
                  <a:pt x="498855" y="76708"/>
                </a:lnTo>
                <a:lnTo>
                  <a:pt x="498855" y="3810"/>
                </a:lnTo>
                <a:lnTo>
                  <a:pt x="493267" y="0"/>
                </a:lnTo>
                <a:close/>
              </a:path>
              <a:path w="840740" h="275589">
                <a:moveTo>
                  <a:pt x="687057" y="225298"/>
                </a:moveTo>
                <a:lnTo>
                  <a:pt x="675012" y="228941"/>
                </a:lnTo>
                <a:lnTo>
                  <a:pt x="667658" y="238061"/>
                </a:lnTo>
                <a:lnTo>
                  <a:pt x="665876" y="249943"/>
                </a:lnTo>
                <a:lnTo>
                  <a:pt x="670547" y="261874"/>
                </a:lnTo>
                <a:lnTo>
                  <a:pt x="676607" y="268124"/>
                </a:lnTo>
                <a:lnTo>
                  <a:pt x="684168" y="272446"/>
                </a:lnTo>
                <a:lnTo>
                  <a:pt x="692728" y="274911"/>
                </a:lnTo>
                <a:lnTo>
                  <a:pt x="701789" y="275590"/>
                </a:lnTo>
                <a:lnTo>
                  <a:pt x="723442" y="269494"/>
                </a:lnTo>
                <a:lnTo>
                  <a:pt x="738428" y="254635"/>
                </a:lnTo>
                <a:lnTo>
                  <a:pt x="742540" y="247142"/>
                </a:lnTo>
                <a:lnTo>
                  <a:pt x="724141" y="247142"/>
                </a:lnTo>
                <a:lnTo>
                  <a:pt x="713846" y="244157"/>
                </a:lnTo>
                <a:lnTo>
                  <a:pt x="706361" y="236601"/>
                </a:lnTo>
                <a:lnTo>
                  <a:pt x="698583" y="228941"/>
                </a:lnTo>
                <a:lnTo>
                  <a:pt x="698776" y="228941"/>
                </a:lnTo>
                <a:lnTo>
                  <a:pt x="687057" y="225298"/>
                </a:lnTo>
                <a:close/>
              </a:path>
              <a:path w="840740" h="275589">
                <a:moveTo>
                  <a:pt x="749541" y="73152"/>
                </a:moveTo>
                <a:lnTo>
                  <a:pt x="662927" y="73152"/>
                </a:lnTo>
                <a:lnTo>
                  <a:pt x="662927" y="80772"/>
                </a:lnTo>
                <a:lnTo>
                  <a:pt x="672198" y="86133"/>
                </a:lnTo>
                <a:lnTo>
                  <a:pt x="679435" y="93853"/>
                </a:lnTo>
                <a:lnTo>
                  <a:pt x="684930" y="102381"/>
                </a:lnTo>
                <a:lnTo>
                  <a:pt x="689343" y="110744"/>
                </a:lnTo>
                <a:lnTo>
                  <a:pt x="741667" y="212344"/>
                </a:lnTo>
                <a:lnTo>
                  <a:pt x="740286" y="225103"/>
                </a:lnTo>
                <a:lnTo>
                  <a:pt x="736523" y="236124"/>
                </a:lnTo>
                <a:lnTo>
                  <a:pt x="730951" y="243955"/>
                </a:lnTo>
                <a:lnTo>
                  <a:pt x="724141" y="247142"/>
                </a:lnTo>
                <a:lnTo>
                  <a:pt x="742540" y="247142"/>
                </a:lnTo>
                <a:lnTo>
                  <a:pt x="749509" y="234442"/>
                </a:lnTo>
                <a:lnTo>
                  <a:pt x="759447" y="212344"/>
                </a:lnTo>
                <a:lnTo>
                  <a:pt x="780050" y="168656"/>
                </a:lnTo>
                <a:lnTo>
                  <a:pt x="769861" y="168656"/>
                </a:lnTo>
                <a:lnTo>
                  <a:pt x="739127" y="113538"/>
                </a:lnTo>
                <a:lnTo>
                  <a:pt x="736611" y="105525"/>
                </a:lnTo>
                <a:lnTo>
                  <a:pt x="736904" y="95916"/>
                </a:lnTo>
                <a:lnTo>
                  <a:pt x="740913" y="86927"/>
                </a:lnTo>
                <a:lnTo>
                  <a:pt x="749541" y="80772"/>
                </a:lnTo>
                <a:lnTo>
                  <a:pt x="749541" y="73152"/>
                </a:lnTo>
                <a:close/>
              </a:path>
              <a:path w="840740" h="275589">
                <a:moveTo>
                  <a:pt x="635902" y="79502"/>
                </a:moveTo>
                <a:lnTo>
                  <a:pt x="591311" y="79502"/>
                </a:lnTo>
                <a:lnTo>
                  <a:pt x="600511" y="83875"/>
                </a:lnTo>
                <a:lnTo>
                  <a:pt x="604900" y="94297"/>
                </a:lnTo>
                <a:lnTo>
                  <a:pt x="606242" y="106719"/>
                </a:lnTo>
                <a:lnTo>
                  <a:pt x="606297" y="118364"/>
                </a:lnTo>
                <a:lnTo>
                  <a:pt x="577508" y="122749"/>
                </a:lnTo>
                <a:lnTo>
                  <a:pt x="549909" y="133064"/>
                </a:lnTo>
                <a:lnTo>
                  <a:pt x="529359" y="150760"/>
                </a:lnTo>
                <a:lnTo>
                  <a:pt x="521715" y="177292"/>
                </a:lnTo>
                <a:lnTo>
                  <a:pt x="525529" y="193377"/>
                </a:lnTo>
                <a:lnTo>
                  <a:pt x="534892" y="204247"/>
                </a:lnTo>
                <a:lnTo>
                  <a:pt x="548397" y="210403"/>
                </a:lnTo>
                <a:lnTo>
                  <a:pt x="564641" y="212344"/>
                </a:lnTo>
                <a:lnTo>
                  <a:pt x="576218" y="211494"/>
                </a:lnTo>
                <a:lnTo>
                  <a:pt x="587343" y="208788"/>
                </a:lnTo>
                <a:lnTo>
                  <a:pt x="597467" y="203985"/>
                </a:lnTo>
                <a:lnTo>
                  <a:pt x="606043" y="196850"/>
                </a:lnTo>
                <a:lnTo>
                  <a:pt x="671067" y="196850"/>
                </a:lnTo>
                <a:lnTo>
                  <a:pt x="671067" y="195834"/>
                </a:lnTo>
                <a:lnTo>
                  <a:pt x="663241" y="194246"/>
                </a:lnTo>
                <a:lnTo>
                  <a:pt x="661086" y="192532"/>
                </a:lnTo>
                <a:lnTo>
                  <a:pt x="589025" y="192532"/>
                </a:lnTo>
                <a:lnTo>
                  <a:pt x="581278" y="190583"/>
                </a:lnTo>
                <a:lnTo>
                  <a:pt x="575627" y="185324"/>
                </a:lnTo>
                <a:lnTo>
                  <a:pt x="572166" y="177637"/>
                </a:lnTo>
                <a:lnTo>
                  <a:pt x="571024" y="168656"/>
                </a:lnTo>
                <a:lnTo>
                  <a:pt x="570991" y="168402"/>
                </a:lnTo>
                <a:lnTo>
                  <a:pt x="573901" y="153336"/>
                </a:lnTo>
                <a:lnTo>
                  <a:pt x="581691" y="141795"/>
                </a:lnTo>
                <a:lnTo>
                  <a:pt x="592959" y="133397"/>
                </a:lnTo>
                <a:lnTo>
                  <a:pt x="606297" y="127762"/>
                </a:lnTo>
                <a:lnTo>
                  <a:pt x="652525" y="127762"/>
                </a:lnTo>
                <a:lnTo>
                  <a:pt x="652461" y="110744"/>
                </a:lnTo>
                <a:lnTo>
                  <a:pt x="647172" y="90019"/>
                </a:lnTo>
                <a:lnTo>
                  <a:pt x="635902" y="79502"/>
                </a:lnTo>
                <a:close/>
              </a:path>
              <a:path w="840740" h="275589">
                <a:moveTo>
                  <a:pt x="671067" y="196850"/>
                </a:moveTo>
                <a:lnTo>
                  <a:pt x="606043" y="196850"/>
                </a:lnTo>
                <a:lnTo>
                  <a:pt x="606043" y="207010"/>
                </a:lnTo>
                <a:lnTo>
                  <a:pt x="609599" y="212344"/>
                </a:lnTo>
                <a:lnTo>
                  <a:pt x="671067" y="204724"/>
                </a:lnTo>
                <a:lnTo>
                  <a:pt x="671067" y="196850"/>
                </a:lnTo>
                <a:close/>
              </a:path>
              <a:path w="840740" h="275589">
                <a:moveTo>
                  <a:pt x="652525" y="127762"/>
                </a:moveTo>
                <a:lnTo>
                  <a:pt x="606297" y="127762"/>
                </a:lnTo>
                <a:lnTo>
                  <a:pt x="606197" y="150760"/>
                </a:lnTo>
                <a:lnTo>
                  <a:pt x="606101" y="168402"/>
                </a:lnTo>
                <a:lnTo>
                  <a:pt x="606043" y="185928"/>
                </a:lnTo>
                <a:lnTo>
                  <a:pt x="601471" y="190246"/>
                </a:lnTo>
                <a:lnTo>
                  <a:pt x="595883" y="192532"/>
                </a:lnTo>
                <a:lnTo>
                  <a:pt x="661086" y="192532"/>
                </a:lnTo>
                <a:lnTo>
                  <a:pt x="657415" y="189611"/>
                </a:lnTo>
                <a:lnTo>
                  <a:pt x="653780" y="182689"/>
                </a:lnTo>
                <a:lnTo>
                  <a:pt x="652525" y="174244"/>
                </a:lnTo>
                <a:lnTo>
                  <a:pt x="652525" y="127762"/>
                </a:lnTo>
                <a:close/>
              </a:path>
              <a:path w="840740" h="275589">
                <a:moveTo>
                  <a:pt x="840727" y="73152"/>
                </a:moveTo>
                <a:lnTo>
                  <a:pt x="779259" y="73152"/>
                </a:lnTo>
                <a:lnTo>
                  <a:pt x="779259" y="80772"/>
                </a:lnTo>
                <a:lnTo>
                  <a:pt x="787851" y="86431"/>
                </a:lnTo>
                <a:lnTo>
                  <a:pt x="793134" y="95567"/>
                </a:lnTo>
                <a:lnTo>
                  <a:pt x="794650" y="106719"/>
                </a:lnTo>
                <a:lnTo>
                  <a:pt x="791959" y="118364"/>
                </a:lnTo>
                <a:lnTo>
                  <a:pt x="769972" y="168402"/>
                </a:lnTo>
                <a:lnTo>
                  <a:pt x="769861" y="168656"/>
                </a:lnTo>
                <a:lnTo>
                  <a:pt x="780050" y="168656"/>
                </a:lnTo>
                <a:lnTo>
                  <a:pt x="801611" y="122936"/>
                </a:lnTo>
                <a:lnTo>
                  <a:pt x="810464" y="106719"/>
                </a:lnTo>
                <a:lnTo>
                  <a:pt x="820121" y="93853"/>
                </a:lnTo>
                <a:lnTo>
                  <a:pt x="830293" y="85002"/>
                </a:lnTo>
                <a:lnTo>
                  <a:pt x="840727" y="80772"/>
                </a:lnTo>
                <a:lnTo>
                  <a:pt x="840727" y="73152"/>
                </a:lnTo>
                <a:close/>
              </a:path>
              <a:path w="840740" h="275589">
                <a:moveTo>
                  <a:pt x="593343" y="69088"/>
                </a:moveTo>
                <a:lnTo>
                  <a:pt x="574008" y="70286"/>
                </a:lnTo>
                <a:lnTo>
                  <a:pt x="552957" y="75057"/>
                </a:lnTo>
                <a:lnTo>
                  <a:pt x="535908" y="85161"/>
                </a:lnTo>
                <a:lnTo>
                  <a:pt x="528578" y="102381"/>
                </a:lnTo>
                <a:lnTo>
                  <a:pt x="530129" y="109759"/>
                </a:lnTo>
                <a:lnTo>
                  <a:pt x="534542" y="115633"/>
                </a:lnTo>
                <a:lnTo>
                  <a:pt x="540861" y="119507"/>
                </a:lnTo>
                <a:lnTo>
                  <a:pt x="548131" y="120904"/>
                </a:lnTo>
                <a:lnTo>
                  <a:pt x="563915" y="114434"/>
                </a:lnTo>
                <a:lnTo>
                  <a:pt x="572484" y="100203"/>
                </a:lnTo>
                <a:lnTo>
                  <a:pt x="579589" y="86133"/>
                </a:lnTo>
                <a:lnTo>
                  <a:pt x="579671" y="85971"/>
                </a:lnTo>
                <a:lnTo>
                  <a:pt x="591311" y="79502"/>
                </a:lnTo>
                <a:lnTo>
                  <a:pt x="635902" y="79502"/>
                </a:lnTo>
                <a:lnTo>
                  <a:pt x="633317" y="77089"/>
                </a:lnTo>
                <a:lnTo>
                  <a:pt x="614271" y="70635"/>
                </a:lnTo>
                <a:lnTo>
                  <a:pt x="59334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01356" y="245745"/>
            <a:ext cx="1524001" cy="1519555"/>
          </a:xfrm>
          <a:prstGeom prst="rect">
            <a:avLst/>
          </a:prstGeom>
        </p:spPr>
      </p:pic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813105"/>
              </p:ext>
            </p:extLst>
          </p:nvPr>
        </p:nvGraphicFramePr>
        <p:xfrm>
          <a:off x="1275556" y="2783840"/>
          <a:ext cx="16459200" cy="6129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9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3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3954">
                  <a:extLst>
                    <a:ext uri="{9D8B030D-6E8A-4147-A177-3AD203B41FA5}">
                      <a16:colId xmlns:a16="http://schemas.microsoft.com/office/drawing/2014/main" val="3248094813"/>
                    </a:ext>
                  </a:extLst>
                </a:gridCol>
                <a:gridCol w="2843953">
                  <a:extLst>
                    <a:ext uri="{9D8B030D-6E8A-4147-A177-3AD203B41FA5}">
                      <a16:colId xmlns:a16="http://schemas.microsoft.com/office/drawing/2014/main" val="3054853312"/>
                    </a:ext>
                  </a:extLst>
                </a:gridCol>
                <a:gridCol w="2843954">
                  <a:extLst>
                    <a:ext uri="{9D8B030D-6E8A-4147-A177-3AD203B41FA5}">
                      <a16:colId xmlns:a16="http://schemas.microsoft.com/office/drawing/2014/main" val="1526933395"/>
                    </a:ext>
                  </a:extLst>
                </a:gridCol>
                <a:gridCol w="2843953">
                  <a:extLst>
                    <a:ext uri="{9D8B030D-6E8A-4147-A177-3AD203B41FA5}">
                      <a16:colId xmlns:a16="http://schemas.microsoft.com/office/drawing/2014/main" val="2358685077"/>
                    </a:ext>
                  </a:extLst>
                </a:gridCol>
              </a:tblGrid>
              <a:tr h="4292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3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SLICES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0" spc="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Steak 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£1.85</a:t>
                      </a:r>
                      <a:r>
                        <a:rPr lang="en-GB" sz="20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| </a:t>
                      </a: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Sausage Roll 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£1.50 | </a:t>
                      </a: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Vegan Roll 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£1.50</a:t>
                      </a: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SIMPLY PANINI 1/2  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Margherita Pizza  </a:t>
                      </a:r>
                      <a:r>
                        <a:rPr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1.30</a:t>
                      </a:r>
                      <a:r>
                        <a:rPr lang="en-GB" sz="20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| </a:t>
                      </a:r>
                      <a:r>
                        <a:rPr lang="fr-FR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 BBQ Chicken &amp; </a:t>
                      </a:r>
                      <a:r>
                        <a:rPr lang="fr-FR" sz="2000" dirty="0" err="1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Cheese</a:t>
                      </a:r>
                      <a:r>
                        <a:rPr lang="fr-FR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£1.35 |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20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</a:t>
                      </a:r>
                      <a:r>
                        <a:rPr lang="fr-FR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Pepperoni - </a:t>
                      </a:r>
                      <a:r>
                        <a:rPr lang="fr-FR" sz="20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MUSTARD</a:t>
                      </a:r>
                      <a:r>
                        <a:rPr lang="fr-FR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20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POWDER </a:t>
                      </a:r>
                      <a:r>
                        <a:rPr lang="fr-FR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£1.35 | </a:t>
                      </a:r>
                      <a:r>
                        <a:rPr lang="fr-FR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Tuna </a:t>
                      </a:r>
                      <a:r>
                        <a:rPr lang="fr-FR" sz="2000" dirty="0" err="1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Melt</a:t>
                      </a:r>
                      <a:r>
                        <a:rPr lang="fr-FR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£1.35</a:t>
                      </a: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5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62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PREMIUM SANDWICHES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All Premium Sandwiches Freshly Made On Site Using Halal Ingredients 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SIMPLE SANDWICHES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Arial"/>
                          <a:cs typeface="Arial"/>
                        </a:rPr>
                        <a:t>Ham Sandwich </a:t>
                      </a:r>
                      <a:r>
                        <a:rPr lang="en-GB" sz="2000" b="1" dirty="0">
                          <a:latin typeface="Arial"/>
                          <a:cs typeface="Arial"/>
                        </a:rPr>
                        <a:t>£1.30 | </a:t>
                      </a:r>
                      <a:r>
                        <a:rPr lang="en-GB" sz="2000" dirty="0">
                          <a:latin typeface="Arial"/>
                          <a:cs typeface="Arial"/>
                        </a:rPr>
                        <a:t>Cheese Sandwich </a:t>
                      </a:r>
                      <a:r>
                        <a:rPr lang="en-GB" sz="2000" b="1" dirty="0">
                          <a:latin typeface="Arial"/>
                          <a:cs typeface="Arial"/>
                        </a:rPr>
                        <a:t>£1.30</a:t>
                      </a:r>
                      <a:endParaRPr sz="2000" b="1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WRAPS &amp; BAGUETTES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Arial"/>
                          <a:cs typeface="Arial"/>
                        </a:rPr>
                        <a:t>All Wraps &amp; Baguettes Freshly Made On Site Using Halal Ingredients </a:t>
                      </a:r>
                      <a:r>
                        <a:rPr lang="en-GB" sz="2000" b="1" dirty="0">
                          <a:latin typeface="Arial"/>
                          <a:cs typeface="Arial"/>
                        </a:rPr>
                        <a:t>£2.00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58347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Margherita Pizza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£1.50</a:t>
                      </a:r>
                      <a:endParaRPr lang="en-GB" sz="20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 Pepperoni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Pizza  – </a:t>
                      </a:r>
                      <a:r>
                        <a:rPr lang="en-GB" sz="16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MUSTARD POWDER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£1.50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Margherita Pizza Slice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1" spc="-1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£1.50</a:t>
                      </a:r>
                      <a:endParaRPr lang="en-GB" sz="20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 Pepperoni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Pizza Slice – </a:t>
                      </a:r>
                      <a:r>
                        <a:rPr lang="en-GB" sz="16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MUSTARD POWDER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£1.50</a:t>
                      </a:r>
                      <a:endParaRPr lang="en-GB" sz="1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Margherita Pizza Slice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£1.50</a:t>
                      </a:r>
                      <a:endParaRPr lang="en-GB" sz="20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Heinz Baked Beans &amp; Grated Cheddar Loaded Hash Browns – </a:t>
                      </a:r>
                      <a:r>
                        <a:rPr lang="en-GB" sz="20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GLUTEN FREE  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£1.50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739500"/>
                  </a:ext>
                </a:extLst>
              </a:tr>
              <a:tr h="41021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00151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712176"/>
                  </a:ext>
                </a:extLst>
              </a:tr>
            </a:tbl>
          </a:graphicData>
        </a:graphic>
      </p:graphicFrame>
      <p:sp>
        <p:nvSpPr>
          <p:cNvPr id="29" name="object 3">
            <a:extLst>
              <a:ext uri="{FF2B5EF4-FFF2-40B4-BE49-F238E27FC236}">
                <a16:creationId xmlns:a16="http://schemas.microsoft.com/office/drawing/2014/main" id="{E83E54D3-97FF-AC3A-9F10-5C6A0662F4BE}"/>
              </a:ext>
            </a:extLst>
          </p:cNvPr>
          <p:cNvSpPr/>
          <p:nvPr/>
        </p:nvSpPr>
        <p:spPr>
          <a:xfrm>
            <a:off x="1275557" y="9080500"/>
            <a:ext cx="16459200" cy="1055347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E28B050-8B11-924B-09A1-3064F05A63AA}"/>
              </a:ext>
            </a:extLst>
          </p:cNvPr>
          <p:cNvSpPr txBox="1"/>
          <p:nvPr/>
        </p:nvSpPr>
        <p:spPr>
          <a:xfrm>
            <a:off x="1275557" y="9162627"/>
            <a:ext cx="1623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ALLERGIES, </a:t>
            </a:r>
            <a:r>
              <a:rPr lang="en-GB" sz="2400" dirty="0">
                <a:solidFill>
                  <a:schemeClr val="bg1"/>
                </a:solidFill>
              </a:rPr>
              <a:t>Please speak to a member of our team if you have an allergy &amp; need to know what’s in our food so we can advise you on your available choices.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C0B60B3-C8B2-8D50-679A-7699BBBD1A38}"/>
              </a:ext>
            </a:extLst>
          </p:cNvPr>
          <p:cNvSpPr txBox="1"/>
          <p:nvPr/>
        </p:nvSpPr>
        <p:spPr>
          <a:xfrm>
            <a:off x="4512786" y="540034"/>
            <a:ext cx="9984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dirty="0">
                <a:solidFill>
                  <a:srgbClr val="1E43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7 – Year 11 Morning Break</a:t>
            </a:r>
          </a:p>
        </p:txBody>
      </p:sp>
      <p:pic>
        <p:nvPicPr>
          <p:cNvPr id="21" name="Picture 20" descr="A green and black logo&#10;&#10;Description automatically generated">
            <a:extLst>
              <a:ext uri="{FF2B5EF4-FFF2-40B4-BE49-F238E27FC236}">
                <a16:creationId xmlns:a16="http://schemas.microsoft.com/office/drawing/2014/main" id="{CCF5E5CF-989A-A257-9DE9-6102E139D14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580" t="23394" r="26664" b="32220"/>
          <a:stretch/>
        </p:blipFill>
        <p:spPr>
          <a:xfrm>
            <a:off x="1743143" y="7383506"/>
            <a:ext cx="1585138" cy="864939"/>
          </a:xfrm>
          <a:prstGeom prst="rect">
            <a:avLst/>
          </a:prstGeom>
        </p:spPr>
      </p:pic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A01B77DF-FD59-4697-345D-756868344B1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6" t="32662" r="19914" b="31934"/>
          <a:stretch/>
        </p:blipFill>
        <p:spPr>
          <a:xfrm>
            <a:off x="1640722" y="6388831"/>
            <a:ext cx="1683091" cy="55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315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19010312" cy="2070100"/>
          </a:xfrm>
          <a:custGeom>
            <a:avLst/>
            <a:gdLst/>
            <a:ahLst/>
            <a:cxnLst/>
            <a:rect l="l" t="t" r="r" b="b"/>
            <a:pathLst>
              <a:path w="15120619" h="2548890">
                <a:moveTo>
                  <a:pt x="15120010" y="0"/>
                </a:moveTo>
                <a:lnTo>
                  <a:pt x="0" y="0"/>
                </a:lnTo>
                <a:lnTo>
                  <a:pt x="0" y="2548801"/>
                </a:lnTo>
                <a:lnTo>
                  <a:pt x="15120010" y="2548801"/>
                </a:lnTo>
                <a:lnTo>
                  <a:pt x="15120010" y="0"/>
                </a:lnTo>
                <a:close/>
              </a:path>
            </a:pathLst>
          </a:custGeom>
          <a:solidFill>
            <a:srgbClr val="D2AE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10375900"/>
            <a:ext cx="19010312" cy="316344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D2AE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21017" y="2451100"/>
            <a:ext cx="1084580" cy="275590"/>
          </a:xfrm>
          <a:custGeom>
            <a:avLst/>
            <a:gdLst/>
            <a:ahLst/>
            <a:cxnLst/>
            <a:rect l="l" t="t" r="r" b="b"/>
            <a:pathLst>
              <a:path w="1084579" h="275589">
                <a:moveTo>
                  <a:pt x="82042" y="17780"/>
                </a:moveTo>
                <a:lnTo>
                  <a:pt x="17526" y="17780"/>
                </a:lnTo>
                <a:lnTo>
                  <a:pt x="17526" y="25400"/>
                </a:lnTo>
                <a:lnTo>
                  <a:pt x="26459" y="29432"/>
                </a:lnTo>
                <a:lnTo>
                  <a:pt x="34321" y="36893"/>
                </a:lnTo>
                <a:lnTo>
                  <a:pt x="39564" y="48260"/>
                </a:lnTo>
                <a:lnTo>
                  <a:pt x="40640" y="64008"/>
                </a:lnTo>
                <a:lnTo>
                  <a:pt x="32258" y="162052"/>
                </a:lnTo>
                <a:lnTo>
                  <a:pt x="28146" y="179970"/>
                </a:lnTo>
                <a:lnTo>
                  <a:pt x="20320" y="192246"/>
                </a:lnTo>
                <a:lnTo>
                  <a:pt x="10398" y="200092"/>
                </a:lnTo>
                <a:lnTo>
                  <a:pt x="0" y="204724"/>
                </a:lnTo>
                <a:lnTo>
                  <a:pt x="0" y="212344"/>
                </a:lnTo>
                <a:lnTo>
                  <a:pt x="78994" y="212344"/>
                </a:lnTo>
                <a:lnTo>
                  <a:pt x="78994" y="204724"/>
                </a:lnTo>
                <a:lnTo>
                  <a:pt x="67028" y="200092"/>
                </a:lnTo>
                <a:lnTo>
                  <a:pt x="54514" y="192246"/>
                </a:lnTo>
                <a:lnTo>
                  <a:pt x="45096" y="179970"/>
                </a:lnTo>
                <a:lnTo>
                  <a:pt x="42418" y="162052"/>
                </a:lnTo>
                <a:lnTo>
                  <a:pt x="50800" y="65532"/>
                </a:lnTo>
                <a:lnTo>
                  <a:pt x="102715" y="65532"/>
                </a:lnTo>
                <a:lnTo>
                  <a:pt x="82042" y="17780"/>
                </a:lnTo>
                <a:close/>
              </a:path>
              <a:path w="1084579" h="275589">
                <a:moveTo>
                  <a:pt x="219345" y="49276"/>
                </a:moveTo>
                <a:lnTo>
                  <a:pt x="169672" y="49276"/>
                </a:lnTo>
                <a:lnTo>
                  <a:pt x="179832" y="166116"/>
                </a:lnTo>
                <a:lnTo>
                  <a:pt x="179069" y="179970"/>
                </a:lnTo>
                <a:lnTo>
                  <a:pt x="178970" y="181756"/>
                </a:lnTo>
                <a:lnTo>
                  <a:pt x="174085" y="192754"/>
                </a:lnTo>
                <a:lnTo>
                  <a:pt x="166278" y="200092"/>
                </a:lnTo>
                <a:lnTo>
                  <a:pt x="156718" y="204724"/>
                </a:lnTo>
                <a:lnTo>
                  <a:pt x="156718" y="212344"/>
                </a:lnTo>
                <a:lnTo>
                  <a:pt x="250697" y="212344"/>
                </a:lnTo>
                <a:lnTo>
                  <a:pt x="250697" y="204724"/>
                </a:lnTo>
                <a:lnTo>
                  <a:pt x="242335" y="200656"/>
                </a:lnTo>
                <a:lnTo>
                  <a:pt x="235426" y="193135"/>
                </a:lnTo>
                <a:lnTo>
                  <a:pt x="230374" y="181756"/>
                </a:lnTo>
                <a:lnTo>
                  <a:pt x="227584" y="166116"/>
                </a:lnTo>
                <a:lnTo>
                  <a:pt x="218440" y="64008"/>
                </a:lnTo>
                <a:lnTo>
                  <a:pt x="219345" y="49276"/>
                </a:lnTo>
                <a:close/>
              </a:path>
              <a:path w="1084579" h="275589">
                <a:moveTo>
                  <a:pt x="102715" y="65532"/>
                </a:moveTo>
                <a:lnTo>
                  <a:pt x="50800" y="65532"/>
                </a:lnTo>
                <a:lnTo>
                  <a:pt x="108457" y="187452"/>
                </a:lnTo>
                <a:lnTo>
                  <a:pt x="117094" y="187452"/>
                </a:lnTo>
                <a:lnTo>
                  <a:pt x="140580" y="125730"/>
                </a:lnTo>
                <a:lnTo>
                  <a:pt x="128778" y="125730"/>
                </a:lnTo>
                <a:lnTo>
                  <a:pt x="102715" y="65532"/>
                </a:lnTo>
                <a:close/>
              </a:path>
              <a:path w="1084579" h="275589">
                <a:moveTo>
                  <a:pt x="241554" y="17780"/>
                </a:moveTo>
                <a:lnTo>
                  <a:pt x="171450" y="17780"/>
                </a:lnTo>
                <a:lnTo>
                  <a:pt x="128778" y="125730"/>
                </a:lnTo>
                <a:lnTo>
                  <a:pt x="140580" y="125730"/>
                </a:lnTo>
                <a:lnTo>
                  <a:pt x="169672" y="49276"/>
                </a:lnTo>
                <a:lnTo>
                  <a:pt x="219345" y="49276"/>
                </a:lnTo>
                <a:lnTo>
                  <a:pt x="219408" y="48260"/>
                </a:lnTo>
                <a:lnTo>
                  <a:pt x="224663" y="36893"/>
                </a:lnTo>
                <a:lnTo>
                  <a:pt x="232584" y="29432"/>
                </a:lnTo>
                <a:lnTo>
                  <a:pt x="241554" y="25400"/>
                </a:lnTo>
                <a:lnTo>
                  <a:pt x="241554" y="17780"/>
                </a:lnTo>
                <a:close/>
              </a:path>
              <a:path w="1084579" h="275589">
                <a:moveTo>
                  <a:pt x="329946" y="69088"/>
                </a:moveTo>
                <a:lnTo>
                  <a:pt x="298872" y="74370"/>
                </a:lnTo>
                <a:lnTo>
                  <a:pt x="299232" y="74370"/>
                </a:lnTo>
                <a:lnTo>
                  <a:pt x="276161" y="89154"/>
                </a:lnTo>
                <a:lnTo>
                  <a:pt x="261437" y="112593"/>
                </a:lnTo>
                <a:lnTo>
                  <a:pt x="256328" y="143256"/>
                </a:lnTo>
                <a:lnTo>
                  <a:pt x="256410" y="144272"/>
                </a:lnTo>
                <a:lnTo>
                  <a:pt x="266484" y="182626"/>
                </a:lnTo>
                <a:lnTo>
                  <a:pt x="299227" y="211030"/>
                </a:lnTo>
                <a:lnTo>
                  <a:pt x="329946" y="215646"/>
                </a:lnTo>
                <a:lnTo>
                  <a:pt x="360410" y="211030"/>
                </a:lnTo>
                <a:lnTo>
                  <a:pt x="371442" y="204470"/>
                </a:lnTo>
                <a:lnTo>
                  <a:pt x="329946" y="204470"/>
                </a:lnTo>
                <a:lnTo>
                  <a:pt x="316265" y="198191"/>
                </a:lnTo>
                <a:lnTo>
                  <a:pt x="308705" y="182626"/>
                </a:lnTo>
                <a:lnTo>
                  <a:pt x="305478" y="162679"/>
                </a:lnTo>
                <a:lnTo>
                  <a:pt x="304835" y="144272"/>
                </a:lnTo>
                <a:lnTo>
                  <a:pt x="304800" y="143256"/>
                </a:lnTo>
                <a:lnTo>
                  <a:pt x="305621" y="123273"/>
                </a:lnTo>
                <a:lnTo>
                  <a:pt x="309086" y="102838"/>
                </a:lnTo>
                <a:lnTo>
                  <a:pt x="316694" y="86927"/>
                </a:lnTo>
                <a:lnTo>
                  <a:pt x="329946" y="80518"/>
                </a:lnTo>
                <a:lnTo>
                  <a:pt x="369972" y="80518"/>
                </a:lnTo>
                <a:lnTo>
                  <a:pt x="360624" y="74370"/>
                </a:lnTo>
                <a:lnTo>
                  <a:pt x="329946" y="69088"/>
                </a:lnTo>
                <a:close/>
              </a:path>
              <a:path w="1084579" h="275589">
                <a:moveTo>
                  <a:pt x="369972" y="80518"/>
                </a:moveTo>
                <a:lnTo>
                  <a:pt x="329946" y="80518"/>
                </a:lnTo>
                <a:lnTo>
                  <a:pt x="342971" y="86927"/>
                </a:lnTo>
                <a:lnTo>
                  <a:pt x="350329" y="102838"/>
                </a:lnTo>
                <a:lnTo>
                  <a:pt x="353591" y="123273"/>
                </a:lnTo>
                <a:lnTo>
                  <a:pt x="354330" y="143256"/>
                </a:lnTo>
                <a:lnTo>
                  <a:pt x="353627" y="161714"/>
                </a:lnTo>
                <a:lnTo>
                  <a:pt x="350424" y="181768"/>
                </a:lnTo>
                <a:lnTo>
                  <a:pt x="343078" y="197869"/>
                </a:lnTo>
                <a:lnTo>
                  <a:pt x="329946" y="204470"/>
                </a:lnTo>
                <a:lnTo>
                  <a:pt x="371442" y="204470"/>
                </a:lnTo>
                <a:lnTo>
                  <a:pt x="383349" y="197389"/>
                </a:lnTo>
                <a:lnTo>
                  <a:pt x="397811" y="175033"/>
                </a:lnTo>
                <a:lnTo>
                  <a:pt x="402844" y="144272"/>
                </a:lnTo>
                <a:lnTo>
                  <a:pt x="397883" y="113129"/>
                </a:lnTo>
                <a:lnTo>
                  <a:pt x="383540" y="89439"/>
                </a:lnTo>
                <a:lnTo>
                  <a:pt x="369972" y="80518"/>
                </a:lnTo>
                <a:close/>
              </a:path>
              <a:path w="1084579" h="275589">
                <a:moveTo>
                  <a:pt x="468376" y="69342"/>
                </a:moveTo>
                <a:lnTo>
                  <a:pt x="455211" y="75763"/>
                </a:lnTo>
                <a:lnTo>
                  <a:pt x="439642" y="81089"/>
                </a:lnTo>
                <a:lnTo>
                  <a:pt x="423263" y="84986"/>
                </a:lnTo>
                <a:lnTo>
                  <a:pt x="407670" y="87122"/>
                </a:lnTo>
                <a:lnTo>
                  <a:pt x="407670" y="94742"/>
                </a:lnTo>
                <a:lnTo>
                  <a:pt x="417516" y="98532"/>
                </a:lnTo>
                <a:lnTo>
                  <a:pt x="423576" y="105822"/>
                </a:lnTo>
                <a:lnTo>
                  <a:pt x="426636" y="115637"/>
                </a:lnTo>
                <a:lnTo>
                  <a:pt x="427481" y="127000"/>
                </a:lnTo>
                <a:lnTo>
                  <a:pt x="427481" y="174752"/>
                </a:lnTo>
                <a:lnTo>
                  <a:pt x="426155" y="183149"/>
                </a:lnTo>
                <a:lnTo>
                  <a:pt x="422258" y="191452"/>
                </a:lnTo>
                <a:lnTo>
                  <a:pt x="415970" y="198897"/>
                </a:lnTo>
                <a:lnTo>
                  <a:pt x="407670" y="204724"/>
                </a:lnTo>
                <a:lnTo>
                  <a:pt x="407670" y="212344"/>
                </a:lnTo>
                <a:lnTo>
                  <a:pt x="493014" y="212344"/>
                </a:lnTo>
                <a:lnTo>
                  <a:pt x="493014" y="204724"/>
                </a:lnTo>
                <a:lnTo>
                  <a:pt x="484747" y="198897"/>
                </a:lnTo>
                <a:lnTo>
                  <a:pt x="478694" y="191452"/>
                </a:lnTo>
                <a:lnTo>
                  <a:pt x="474976" y="183149"/>
                </a:lnTo>
                <a:lnTo>
                  <a:pt x="473709" y="174752"/>
                </a:lnTo>
                <a:lnTo>
                  <a:pt x="473867" y="127000"/>
                </a:lnTo>
                <a:lnTo>
                  <a:pt x="473964" y="97536"/>
                </a:lnTo>
                <a:lnTo>
                  <a:pt x="481330" y="90678"/>
                </a:lnTo>
                <a:lnTo>
                  <a:pt x="485648" y="87884"/>
                </a:lnTo>
                <a:lnTo>
                  <a:pt x="560985" y="87884"/>
                </a:lnTo>
                <a:lnTo>
                  <a:pt x="558804" y="85344"/>
                </a:lnTo>
                <a:lnTo>
                  <a:pt x="473964" y="85344"/>
                </a:lnTo>
                <a:lnTo>
                  <a:pt x="473964" y="73152"/>
                </a:lnTo>
                <a:lnTo>
                  <a:pt x="468376" y="69342"/>
                </a:lnTo>
                <a:close/>
              </a:path>
              <a:path w="1084579" h="275589">
                <a:moveTo>
                  <a:pt x="560985" y="87884"/>
                </a:moveTo>
                <a:lnTo>
                  <a:pt x="496062" y="87884"/>
                </a:lnTo>
                <a:lnTo>
                  <a:pt x="508321" y="90380"/>
                </a:lnTo>
                <a:lnTo>
                  <a:pt x="516223" y="97186"/>
                </a:lnTo>
                <a:lnTo>
                  <a:pt x="520457" y="107279"/>
                </a:lnTo>
                <a:lnTo>
                  <a:pt x="521716" y="119634"/>
                </a:lnTo>
                <a:lnTo>
                  <a:pt x="521716" y="174752"/>
                </a:lnTo>
                <a:lnTo>
                  <a:pt x="520156" y="184007"/>
                </a:lnTo>
                <a:lnTo>
                  <a:pt x="515905" y="192405"/>
                </a:lnTo>
                <a:lnTo>
                  <a:pt x="509607" y="199469"/>
                </a:lnTo>
                <a:lnTo>
                  <a:pt x="501904" y="204724"/>
                </a:lnTo>
                <a:lnTo>
                  <a:pt x="501904" y="212344"/>
                </a:lnTo>
                <a:lnTo>
                  <a:pt x="587248" y="212344"/>
                </a:lnTo>
                <a:lnTo>
                  <a:pt x="587248" y="204724"/>
                </a:lnTo>
                <a:lnTo>
                  <a:pt x="579675" y="199469"/>
                </a:lnTo>
                <a:lnTo>
                  <a:pt x="579163" y="198897"/>
                </a:lnTo>
                <a:lnTo>
                  <a:pt x="567944" y="174752"/>
                </a:lnTo>
                <a:lnTo>
                  <a:pt x="567944" y="109728"/>
                </a:lnTo>
                <a:lnTo>
                  <a:pt x="563891" y="91269"/>
                </a:lnTo>
                <a:lnTo>
                  <a:pt x="560985" y="87884"/>
                </a:lnTo>
                <a:close/>
              </a:path>
              <a:path w="1084579" h="275589">
                <a:moveTo>
                  <a:pt x="518922" y="69088"/>
                </a:moveTo>
                <a:lnTo>
                  <a:pt x="506932" y="70092"/>
                </a:lnTo>
                <a:lnTo>
                  <a:pt x="494944" y="73152"/>
                </a:lnTo>
                <a:lnTo>
                  <a:pt x="483810" y="78196"/>
                </a:lnTo>
                <a:lnTo>
                  <a:pt x="473964" y="85344"/>
                </a:lnTo>
                <a:lnTo>
                  <a:pt x="558804" y="85344"/>
                </a:lnTo>
                <a:lnTo>
                  <a:pt x="553053" y="78644"/>
                </a:lnTo>
                <a:lnTo>
                  <a:pt x="537404" y="71401"/>
                </a:lnTo>
                <a:lnTo>
                  <a:pt x="518922" y="69088"/>
                </a:lnTo>
                <a:close/>
              </a:path>
              <a:path w="1084579" h="275589">
                <a:moveTo>
                  <a:pt x="669531" y="69088"/>
                </a:moveTo>
                <a:lnTo>
                  <a:pt x="638368" y="74211"/>
                </a:lnTo>
                <a:lnTo>
                  <a:pt x="615873" y="88931"/>
                </a:lnTo>
                <a:lnTo>
                  <a:pt x="602237" y="112271"/>
                </a:lnTo>
                <a:lnTo>
                  <a:pt x="597649" y="143256"/>
                </a:lnTo>
                <a:lnTo>
                  <a:pt x="601491" y="171088"/>
                </a:lnTo>
                <a:lnTo>
                  <a:pt x="613143" y="192944"/>
                </a:lnTo>
                <a:lnTo>
                  <a:pt x="632796" y="207228"/>
                </a:lnTo>
                <a:lnTo>
                  <a:pt x="660641" y="212344"/>
                </a:lnTo>
                <a:lnTo>
                  <a:pt x="670555" y="211784"/>
                </a:lnTo>
                <a:lnTo>
                  <a:pt x="680516" y="209962"/>
                </a:lnTo>
                <a:lnTo>
                  <a:pt x="690002" y="206664"/>
                </a:lnTo>
                <a:lnTo>
                  <a:pt x="698487" y="201676"/>
                </a:lnTo>
                <a:lnTo>
                  <a:pt x="760717" y="201676"/>
                </a:lnTo>
                <a:lnTo>
                  <a:pt x="760717" y="196088"/>
                </a:lnTo>
                <a:lnTo>
                  <a:pt x="676135" y="196088"/>
                </a:lnTo>
                <a:lnTo>
                  <a:pt x="660212" y="190067"/>
                </a:lnTo>
                <a:lnTo>
                  <a:pt x="651433" y="175355"/>
                </a:lnTo>
                <a:lnTo>
                  <a:pt x="647703" y="156975"/>
                </a:lnTo>
                <a:lnTo>
                  <a:pt x="646925" y="139954"/>
                </a:lnTo>
                <a:lnTo>
                  <a:pt x="647457" y="123019"/>
                </a:lnTo>
                <a:lnTo>
                  <a:pt x="650562" y="103632"/>
                </a:lnTo>
                <a:lnTo>
                  <a:pt x="650608" y="103346"/>
                </a:lnTo>
                <a:lnTo>
                  <a:pt x="658712" y="87054"/>
                </a:lnTo>
                <a:lnTo>
                  <a:pt x="674103" y="80264"/>
                </a:lnTo>
                <a:lnTo>
                  <a:pt x="742175" y="80264"/>
                </a:lnTo>
                <a:lnTo>
                  <a:pt x="742175" y="76708"/>
                </a:lnTo>
                <a:lnTo>
                  <a:pt x="696201" y="76708"/>
                </a:lnTo>
                <a:lnTo>
                  <a:pt x="689890" y="73588"/>
                </a:lnTo>
                <a:lnTo>
                  <a:pt x="683247" y="71183"/>
                </a:lnTo>
                <a:lnTo>
                  <a:pt x="676413" y="69635"/>
                </a:lnTo>
                <a:lnTo>
                  <a:pt x="669531" y="69088"/>
                </a:lnTo>
                <a:close/>
              </a:path>
              <a:path w="1084579" h="275589">
                <a:moveTo>
                  <a:pt x="760717" y="201676"/>
                </a:moveTo>
                <a:lnTo>
                  <a:pt x="698487" y="201676"/>
                </a:lnTo>
                <a:lnTo>
                  <a:pt x="699437" y="206664"/>
                </a:lnTo>
                <a:lnTo>
                  <a:pt x="699503" y="207010"/>
                </a:lnTo>
                <a:lnTo>
                  <a:pt x="703059" y="212344"/>
                </a:lnTo>
                <a:lnTo>
                  <a:pt x="760717" y="204724"/>
                </a:lnTo>
                <a:lnTo>
                  <a:pt x="760717" y="201676"/>
                </a:lnTo>
                <a:close/>
              </a:path>
              <a:path w="1084579" h="275589">
                <a:moveTo>
                  <a:pt x="742175" y="104902"/>
                </a:moveTo>
                <a:lnTo>
                  <a:pt x="695947" y="104902"/>
                </a:lnTo>
                <a:lnTo>
                  <a:pt x="695889" y="123019"/>
                </a:lnTo>
                <a:lnTo>
                  <a:pt x="695782" y="156975"/>
                </a:lnTo>
                <a:lnTo>
                  <a:pt x="695693" y="185166"/>
                </a:lnTo>
                <a:lnTo>
                  <a:pt x="691375" y="192024"/>
                </a:lnTo>
                <a:lnTo>
                  <a:pt x="684263" y="196088"/>
                </a:lnTo>
                <a:lnTo>
                  <a:pt x="760717" y="196088"/>
                </a:lnTo>
                <a:lnTo>
                  <a:pt x="760717" y="195834"/>
                </a:lnTo>
                <a:lnTo>
                  <a:pt x="752890" y="194246"/>
                </a:lnTo>
                <a:lnTo>
                  <a:pt x="747064" y="189611"/>
                </a:lnTo>
                <a:lnTo>
                  <a:pt x="743429" y="182689"/>
                </a:lnTo>
                <a:lnTo>
                  <a:pt x="742175" y="174244"/>
                </a:lnTo>
                <a:lnTo>
                  <a:pt x="742175" y="104902"/>
                </a:lnTo>
                <a:close/>
              </a:path>
              <a:path w="1084579" h="275589">
                <a:moveTo>
                  <a:pt x="742175" y="80264"/>
                </a:moveTo>
                <a:lnTo>
                  <a:pt x="674103" y="80264"/>
                </a:lnTo>
                <a:lnTo>
                  <a:pt x="682298" y="82379"/>
                </a:lnTo>
                <a:lnTo>
                  <a:pt x="689184" y="87852"/>
                </a:lnTo>
                <a:lnTo>
                  <a:pt x="693927" y="95373"/>
                </a:lnTo>
                <a:lnTo>
                  <a:pt x="695632" y="103346"/>
                </a:lnTo>
                <a:lnTo>
                  <a:pt x="695693" y="106172"/>
                </a:lnTo>
                <a:lnTo>
                  <a:pt x="695947" y="104902"/>
                </a:lnTo>
                <a:lnTo>
                  <a:pt x="742175" y="104902"/>
                </a:lnTo>
                <a:lnTo>
                  <a:pt x="742175" y="80264"/>
                </a:lnTo>
                <a:close/>
              </a:path>
              <a:path w="1084579" h="275589">
                <a:moveTo>
                  <a:pt x="736587" y="0"/>
                </a:moveTo>
                <a:lnTo>
                  <a:pt x="722859" y="6707"/>
                </a:lnTo>
                <a:lnTo>
                  <a:pt x="707155" y="12128"/>
                </a:lnTo>
                <a:lnTo>
                  <a:pt x="691117" y="15930"/>
                </a:lnTo>
                <a:lnTo>
                  <a:pt x="676389" y="17780"/>
                </a:lnTo>
                <a:lnTo>
                  <a:pt x="676389" y="25400"/>
                </a:lnTo>
                <a:lnTo>
                  <a:pt x="686450" y="30424"/>
                </a:lnTo>
                <a:lnTo>
                  <a:pt x="692486" y="40259"/>
                </a:lnTo>
                <a:lnTo>
                  <a:pt x="695427" y="52189"/>
                </a:lnTo>
                <a:lnTo>
                  <a:pt x="696201" y="63500"/>
                </a:lnTo>
                <a:lnTo>
                  <a:pt x="696201" y="76708"/>
                </a:lnTo>
                <a:lnTo>
                  <a:pt x="742175" y="76708"/>
                </a:lnTo>
                <a:lnTo>
                  <a:pt x="742175" y="3810"/>
                </a:lnTo>
                <a:lnTo>
                  <a:pt x="736587" y="0"/>
                </a:lnTo>
                <a:close/>
              </a:path>
              <a:path w="1084579" h="275589">
                <a:moveTo>
                  <a:pt x="930389" y="225298"/>
                </a:moveTo>
                <a:lnTo>
                  <a:pt x="918344" y="228941"/>
                </a:lnTo>
                <a:lnTo>
                  <a:pt x="910990" y="238061"/>
                </a:lnTo>
                <a:lnTo>
                  <a:pt x="909208" y="249943"/>
                </a:lnTo>
                <a:lnTo>
                  <a:pt x="913879" y="261874"/>
                </a:lnTo>
                <a:lnTo>
                  <a:pt x="919939" y="268124"/>
                </a:lnTo>
                <a:lnTo>
                  <a:pt x="927500" y="272446"/>
                </a:lnTo>
                <a:lnTo>
                  <a:pt x="936060" y="274911"/>
                </a:lnTo>
                <a:lnTo>
                  <a:pt x="945121" y="275590"/>
                </a:lnTo>
                <a:lnTo>
                  <a:pt x="966774" y="269494"/>
                </a:lnTo>
                <a:lnTo>
                  <a:pt x="981760" y="254635"/>
                </a:lnTo>
                <a:lnTo>
                  <a:pt x="985872" y="247142"/>
                </a:lnTo>
                <a:lnTo>
                  <a:pt x="967473" y="247142"/>
                </a:lnTo>
                <a:lnTo>
                  <a:pt x="957178" y="244157"/>
                </a:lnTo>
                <a:lnTo>
                  <a:pt x="949693" y="236601"/>
                </a:lnTo>
                <a:lnTo>
                  <a:pt x="941915" y="228941"/>
                </a:lnTo>
                <a:lnTo>
                  <a:pt x="942108" y="228941"/>
                </a:lnTo>
                <a:lnTo>
                  <a:pt x="930389" y="225298"/>
                </a:lnTo>
                <a:close/>
              </a:path>
              <a:path w="1084579" h="275589">
                <a:moveTo>
                  <a:pt x="992873" y="73152"/>
                </a:moveTo>
                <a:lnTo>
                  <a:pt x="906259" y="73152"/>
                </a:lnTo>
                <a:lnTo>
                  <a:pt x="906259" y="80772"/>
                </a:lnTo>
                <a:lnTo>
                  <a:pt x="915530" y="86133"/>
                </a:lnTo>
                <a:lnTo>
                  <a:pt x="922767" y="93853"/>
                </a:lnTo>
                <a:lnTo>
                  <a:pt x="928262" y="102381"/>
                </a:lnTo>
                <a:lnTo>
                  <a:pt x="932675" y="110744"/>
                </a:lnTo>
                <a:lnTo>
                  <a:pt x="984999" y="212344"/>
                </a:lnTo>
                <a:lnTo>
                  <a:pt x="983618" y="225103"/>
                </a:lnTo>
                <a:lnTo>
                  <a:pt x="979855" y="236124"/>
                </a:lnTo>
                <a:lnTo>
                  <a:pt x="974283" y="243955"/>
                </a:lnTo>
                <a:lnTo>
                  <a:pt x="967473" y="247142"/>
                </a:lnTo>
                <a:lnTo>
                  <a:pt x="985872" y="247142"/>
                </a:lnTo>
                <a:lnTo>
                  <a:pt x="992841" y="234442"/>
                </a:lnTo>
                <a:lnTo>
                  <a:pt x="1002779" y="212344"/>
                </a:lnTo>
                <a:lnTo>
                  <a:pt x="1023382" y="168656"/>
                </a:lnTo>
                <a:lnTo>
                  <a:pt x="1013193" y="168656"/>
                </a:lnTo>
                <a:lnTo>
                  <a:pt x="982459" y="113538"/>
                </a:lnTo>
                <a:lnTo>
                  <a:pt x="979943" y="105525"/>
                </a:lnTo>
                <a:lnTo>
                  <a:pt x="980236" y="95916"/>
                </a:lnTo>
                <a:lnTo>
                  <a:pt x="984245" y="86927"/>
                </a:lnTo>
                <a:lnTo>
                  <a:pt x="992873" y="80772"/>
                </a:lnTo>
                <a:lnTo>
                  <a:pt x="992873" y="73152"/>
                </a:lnTo>
                <a:close/>
              </a:path>
              <a:path w="1084579" h="275589">
                <a:moveTo>
                  <a:pt x="879222" y="79502"/>
                </a:moveTo>
                <a:lnTo>
                  <a:pt x="834631" y="79502"/>
                </a:lnTo>
                <a:lnTo>
                  <a:pt x="843830" y="83875"/>
                </a:lnTo>
                <a:lnTo>
                  <a:pt x="848220" y="94297"/>
                </a:lnTo>
                <a:lnTo>
                  <a:pt x="849561" y="106719"/>
                </a:lnTo>
                <a:lnTo>
                  <a:pt x="849617" y="118364"/>
                </a:lnTo>
                <a:lnTo>
                  <a:pt x="820827" y="122749"/>
                </a:lnTo>
                <a:lnTo>
                  <a:pt x="793229" y="133064"/>
                </a:lnTo>
                <a:lnTo>
                  <a:pt x="772679" y="150760"/>
                </a:lnTo>
                <a:lnTo>
                  <a:pt x="765035" y="177292"/>
                </a:lnTo>
                <a:lnTo>
                  <a:pt x="768849" y="193377"/>
                </a:lnTo>
                <a:lnTo>
                  <a:pt x="778211" y="204247"/>
                </a:lnTo>
                <a:lnTo>
                  <a:pt x="791717" y="210403"/>
                </a:lnTo>
                <a:lnTo>
                  <a:pt x="807961" y="212344"/>
                </a:lnTo>
                <a:lnTo>
                  <a:pt x="819538" y="211494"/>
                </a:lnTo>
                <a:lnTo>
                  <a:pt x="830662" y="208788"/>
                </a:lnTo>
                <a:lnTo>
                  <a:pt x="840786" y="203985"/>
                </a:lnTo>
                <a:lnTo>
                  <a:pt x="849363" y="196850"/>
                </a:lnTo>
                <a:lnTo>
                  <a:pt x="914387" y="196850"/>
                </a:lnTo>
                <a:lnTo>
                  <a:pt x="914387" y="195834"/>
                </a:lnTo>
                <a:lnTo>
                  <a:pt x="906560" y="194246"/>
                </a:lnTo>
                <a:lnTo>
                  <a:pt x="904406" y="192532"/>
                </a:lnTo>
                <a:lnTo>
                  <a:pt x="832345" y="192532"/>
                </a:lnTo>
                <a:lnTo>
                  <a:pt x="824598" y="190583"/>
                </a:lnTo>
                <a:lnTo>
                  <a:pt x="818946" y="185324"/>
                </a:lnTo>
                <a:lnTo>
                  <a:pt x="815486" y="177637"/>
                </a:lnTo>
                <a:lnTo>
                  <a:pt x="814343" y="168656"/>
                </a:lnTo>
                <a:lnTo>
                  <a:pt x="814311" y="168402"/>
                </a:lnTo>
                <a:lnTo>
                  <a:pt x="817220" y="153336"/>
                </a:lnTo>
                <a:lnTo>
                  <a:pt x="825011" y="141795"/>
                </a:lnTo>
                <a:lnTo>
                  <a:pt x="836278" y="133397"/>
                </a:lnTo>
                <a:lnTo>
                  <a:pt x="849617" y="127762"/>
                </a:lnTo>
                <a:lnTo>
                  <a:pt x="895845" y="127762"/>
                </a:lnTo>
                <a:lnTo>
                  <a:pt x="895780" y="110744"/>
                </a:lnTo>
                <a:lnTo>
                  <a:pt x="890491" y="90019"/>
                </a:lnTo>
                <a:lnTo>
                  <a:pt x="879222" y="79502"/>
                </a:lnTo>
                <a:close/>
              </a:path>
              <a:path w="1084579" h="275589">
                <a:moveTo>
                  <a:pt x="914387" y="196850"/>
                </a:moveTo>
                <a:lnTo>
                  <a:pt x="849363" y="196850"/>
                </a:lnTo>
                <a:lnTo>
                  <a:pt x="849363" y="207010"/>
                </a:lnTo>
                <a:lnTo>
                  <a:pt x="852919" y="212344"/>
                </a:lnTo>
                <a:lnTo>
                  <a:pt x="914387" y="204724"/>
                </a:lnTo>
                <a:lnTo>
                  <a:pt x="914387" y="196850"/>
                </a:lnTo>
                <a:close/>
              </a:path>
              <a:path w="1084579" h="275589">
                <a:moveTo>
                  <a:pt x="895845" y="127762"/>
                </a:moveTo>
                <a:lnTo>
                  <a:pt x="849617" y="127762"/>
                </a:lnTo>
                <a:lnTo>
                  <a:pt x="849516" y="150760"/>
                </a:lnTo>
                <a:lnTo>
                  <a:pt x="849421" y="168402"/>
                </a:lnTo>
                <a:lnTo>
                  <a:pt x="849363" y="185928"/>
                </a:lnTo>
                <a:lnTo>
                  <a:pt x="844791" y="190246"/>
                </a:lnTo>
                <a:lnTo>
                  <a:pt x="839203" y="192532"/>
                </a:lnTo>
                <a:lnTo>
                  <a:pt x="904406" y="192532"/>
                </a:lnTo>
                <a:lnTo>
                  <a:pt x="900734" y="189611"/>
                </a:lnTo>
                <a:lnTo>
                  <a:pt x="897099" y="182689"/>
                </a:lnTo>
                <a:lnTo>
                  <a:pt x="895845" y="174244"/>
                </a:lnTo>
                <a:lnTo>
                  <a:pt x="895845" y="127762"/>
                </a:lnTo>
                <a:close/>
              </a:path>
              <a:path w="1084579" h="275589">
                <a:moveTo>
                  <a:pt x="1084059" y="73152"/>
                </a:moveTo>
                <a:lnTo>
                  <a:pt x="1022591" y="73152"/>
                </a:lnTo>
                <a:lnTo>
                  <a:pt x="1022591" y="80772"/>
                </a:lnTo>
                <a:lnTo>
                  <a:pt x="1031183" y="86431"/>
                </a:lnTo>
                <a:lnTo>
                  <a:pt x="1036466" y="95567"/>
                </a:lnTo>
                <a:lnTo>
                  <a:pt x="1037982" y="106719"/>
                </a:lnTo>
                <a:lnTo>
                  <a:pt x="1035291" y="118364"/>
                </a:lnTo>
                <a:lnTo>
                  <a:pt x="1013304" y="168402"/>
                </a:lnTo>
                <a:lnTo>
                  <a:pt x="1013193" y="168656"/>
                </a:lnTo>
                <a:lnTo>
                  <a:pt x="1023382" y="168656"/>
                </a:lnTo>
                <a:lnTo>
                  <a:pt x="1044943" y="122936"/>
                </a:lnTo>
                <a:lnTo>
                  <a:pt x="1073625" y="85002"/>
                </a:lnTo>
                <a:lnTo>
                  <a:pt x="1084059" y="80772"/>
                </a:lnTo>
                <a:lnTo>
                  <a:pt x="1084059" y="73152"/>
                </a:lnTo>
                <a:close/>
              </a:path>
              <a:path w="1084579" h="275589">
                <a:moveTo>
                  <a:pt x="836663" y="69088"/>
                </a:moveTo>
                <a:lnTo>
                  <a:pt x="817327" y="70286"/>
                </a:lnTo>
                <a:lnTo>
                  <a:pt x="796277" y="75057"/>
                </a:lnTo>
                <a:lnTo>
                  <a:pt x="779227" y="85161"/>
                </a:lnTo>
                <a:lnTo>
                  <a:pt x="771897" y="102381"/>
                </a:lnTo>
                <a:lnTo>
                  <a:pt x="773449" y="109759"/>
                </a:lnTo>
                <a:lnTo>
                  <a:pt x="777862" y="115633"/>
                </a:lnTo>
                <a:lnTo>
                  <a:pt x="784180" y="119507"/>
                </a:lnTo>
                <a:lnTo>
                  <a:pt x="791451" y="120904"/>
                </a:lnTo>
                <a:lnTo>
                  <a:pt x="807235" y="114434"/>
                </a:lnTo>
                <a:lnTo>
                  <a:pt x="815803" y="100203"/>
                </a:lnTo>
                <a:lnTo>
                  <a:pt x="822908" y="86133"/>
                </a:lnTo>
                <a:lnTo>
                  <a:pt x="822990" y="85971"/>
                </a:lnTo>
                <a:lnTo>
                  <a:pt x="834631" y="79502"/>
                </a:lnTo>
                <a:lnTo>
                  <a:pt x="879222" y="79502"/>
                </a:lnTo>
                <a:lnTo>
                  <a:pt x="876636" y="77089"/>
                </a:lnTo>
                <a:lnTo>
                  <a:pt x="857590" y="70635"/>
                </a:lnTo>
                <a:lnTo>
                  <a:pt x="83666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40587" y="2451100"/>
            <a:ext cx="1115060" cy="275590"/>
          </a:xfrm>
          <a:custGeom>
            <a:avLst/>
            <a:gdLst/>
            <a:ahLst/>
            <a:cxnLst/>
            <a:rect l="l" t="t" r="r" b="b"/>
            <a:pathLst>
              <a:path w="1115059" h="275589">
                <a:moveTo>
                  <a:pt x="235458" y="69342"/>
                </a:moveTo>
                <a:lnTo>
                  <a:pt x="222285" y="75477"/>
                </a:lnTo>
                <a:lnTo>
                  <a:pt x="206660" y="80327"/>
                </a:lnTo>
                <a:lnTo>
                  <a:pt x="190130" y="84129"/>
                </a:lnTo>
                <a:lnTo>
                  <a:pt x="174244" y="87122"/>
                </a:lnTo>
                <a:lnTo>
                  <a:pt x="174244" y="94742"/>
                </a:lnTo>
                <a:lnTo>
                  <a:pt x="184090" y="99048"/>
                </a:lnTo>
                <a:lnTo>
                  <a:pt x="190150" y="107473"/>
                </a:lnTo>
                <a:lnTo>
                  <a:pt x="193210" y="118423"/>
                </a:lnTo>
                <a:lnTo>
                  <a:pt x="194056" y="130302"/>
                </a:lnTo>
                <a:lnTo>
                  <a:pt x="194056" y="177038"/>
                </a:lnTo>
                <a:lnTo>
                  <a:pt x="197860" y="194325"/>
                </a:lnTo>
                <a:lnTo>
                  <a:pt x="198092" y="195068"/>
                </a:lnTo>
                <a:lnTo>
                  <a:pt x="208745" y="207010"/>
                </a:lnTo>
                <a:lnTo>
                  <a:pt x="208884" y="207010"/>
                </a:lnTo>
                <a:lnTo>
                  <a:pt x="224274" y="213578"/>
                </a:lnTo>
                <a:lnTo>
                  <a:pt x="243078" y="215646"/>
                </a:lnTo>
                <a:lnTo>
                  <a:pt x="254682" y="214637"/>
                </a:lnTo>
                <a:lnTo>
                  <a:pt x="266192" y="211772"/>
                </a:lnTo>
                <a:lnTo>
                  <a:pt x="276939" y="207287"/>
                </a:lnTo>
                <a:lnTo>
                  <a:pt x="286258" y="201422"/>
                </a:lnTo>
                <a:lnTo>
                  <a:pt x="350774" y="201422"/>
                </a:lnTo>
                <a:lnTo>
                  <a:pt x="350774" y="196850"/>
                </a:lnTo>
                <a:lnTo>
                  <a:pt x="262890" y="196850"/>
                </a:lnTo>
                <a:lnTo>
                  <a:pt x="253464" y="195068"/>
                </a:lnTo>
                <a:lnTo>
                  <a:pt x="246348" y="189452"/>
                </a:lnTo>
                <a:lnTo>
                  <a:pt x="241851" y="179597"/>
                </a:lnTo>
                <a:lnTo>
                  <a:pt x="240393" y="166116"/>
                </a:lnTo>
                <a:lnTo>
                  <a:pt x="240284" y="73152"/>
                </a:lnTo>
                <a:lnTo>
                  <a:pt x="235458" y="69342"/>
                </a:lnTo>
                <a:close/>
              </a:path>
              <a:path w="1115059" h="275589">
                <a:moveTo>
                  <a:pt x="129286" y="29464"/>
                </a:moveTo>
                <a:lnTo>
                  <a:pt x="52577" y="29464"/>
                </a:lnTo>
                <a:lnTo>
                  <a:pt x="59340" y="31198"/>
                </a:lnTo>
                <a:lnTo>
                  <a:pt x="63713" y="36544"/>
                </a:lnTo>
                <a:lnTo>
                  <a:pt x="63817" y="36671"/>
                </a:lnTo>
                <a:lnTo>
                  <a:pt x="66238" y="46073"/>
                </a:lnTo>
                <a:lnTo>
                  <a:pt x="66294" y="46287"/>
                </a:lnTo>
                <a:lnTo>
                  <a:pt x="67042" y="60198"/>
                </a:lnTo>
                <a:lnTo>
                  <a:pt x="67056" y="166116"/>
                </a:lnTo>
                <a:lnTo>
                  <a:pt x="65123" y="181864"/>
                </a:lnTo>
                <a:lnTo>
                  <a:pt x="59975" y="193230"/>
                </a:lnTo>
                <a:lnTo>
                  <a:pt x="52589" y="200691"/>
                </a:lnTo>
                <a:lnTo>
                  <a:pt x="43942" y="204724"/>
                </a:lnTo>
                <a:lnTo>
                  <a:pt x="43942" y="212344"/>
                </a:lnTo>
                <a:lnTo>
                  <a:pt x="137922" y="212344"/>
                </a:lnTo>
                <a:lnTo>
                  <a:pt x="137922" y="204724"/>
                </a:lnTo>
                <a:lnTo>
                  <a:pt x="128631" y="200084"/>
                </a:lnTo>
                <a:lnTo>
                  <a:pt x="121316" y="192754"/>
                </a:lnTo>
                <a:lnTo>
                  <a:pt x="116573" y="181864"/>
                </a:lnTo>
                <a:lnTo>
                  <a:pt x="116289" y="179597"/>
                </a:lnTo>
                <a:lnTo>
                  <a:pt x="114807" y="166116"/>
                </a:lnTo>
                <a:lnTo>
                  <a:pt x="114807" y="60198"/>
                </a:lnTo>
                <a:lnTo>
                  <a:pt x="115558" y="46287"/>
                </a:lnTo>
                <a:lnTo>
                  <a:pt x="115570" y="46073"/>
                </a:lnTo>
                <a:lnTo>
                  <a:pt x="118013" y="36671"/>
                </a:lnTo>
                <a:lnTo>
                  <a:pt x="118046" y="36544"/>
                </a:lnTo>
                <a:lnTo>
                  <a:pt x="122490" y="31198"/>
                </a:lnTo>
                <a:lnTo>
                  <a:pt x="129286" y="29464"/>
                </a:lnTo>
                <a:close/>
              </a:path>
              <a:path w="1115059" h="275589">
                <a:moveTo>
                  <a:pt x="350774" y="201422"/>
                </a:moveTo>
                <a:lnTo>
                  <a:pt x="286258" y="201422"/>
                </a:lnTo>
                <a:lnTo>
                  <a:pt x="286258" y="207010"/>
                </a:lnTo>
                <a:lnTo>
                  <a:pt x="289814" y="212344"/>
                </a:lnTo>
                <a:lnTo>
                  <a:pt x="350774" y="204724"/>
                </a:lnTo>
                <a:lnTo>
                  <a:pt x="350774" y="201422"/>
                </a:lnTo>
                <a:close/>
              </a:path>
              <a:path w="1115059" h="275589">
                <a:moveTo>
                  <a:pt x="327152" y="69342"/>
                </a:moveTo>
                <a:lnTo>
                  <a:pt x="314059" y="75477"/>
                </a:lnTo>
                <a:lnTo>
                  <a:pt x="298608" y="80327"/>
                </a:lnTo>
                <a:lnTo>
                  <a:pt x="282253" y="84129"/>
                </a:lnTo>
                <a:lnTo>
                  <a:pt x="266446" y="87122"/>
                </a:lnTo>
                <a:lnTo>
                  <a:pt x="266446" y="94742"/>
                </a:lnTo>
                <a:lnTo>
                  <a:pt x="276292" y="98532"/>
                </a:lnTo>
                <a:lnTo>
                  <a:pt x="282352" y="105822"/>
                </a:lnTo>
                <a:lnTo>
                  <a:pt x="285412" y="115637"/>
                </a:lnTo>
                <a:lnTo>
                  <a:pt x="286258" y="127000"/>
                </a:lnTo>
                <a:lnTo>
                  <a:pt x="286258" y="188976"/>
                </a:lnTo>
                <a:lnTo>
                  <a:pt x="280416" y="193548"/>
                </a:lnTo>
                <a:lnTo>
                  <a:pt x="273558" y="196850"/>
                </a:lnTo>
                <a:lnTo>
                  <a:pt x="350774" y="196850"/>
                </a:lnTo>
                <a:lnTo>
                  <a:pt x="350774" y="195834"/>
                </a:lnTo>
                <a:lnTo>
                  <a:pt x="342987" y="194325"/>
                </a:lnTo>
                <a:lnTo>
                  <a:pt x="337248" y="189865"/>
                </a:lnTo>
                <a:lnTo>
                  <a:pt x="333700" y="183118"/>
                </a:lnTo>
                <a:lnTo>
                  <a:pt x="332486" y="174752"/>
                </a:lnTo>
                <a:lnTo>
                  <a:pt x="332605" y="127000"/>
                </a:lnTo>
                <a:lnTo>
                  <a:pt x="332722" y="80327"/>
                </a:lnTo>
                <a:lnTo>
                  <a:pt x="332740" y="73152"/>
                </a:lnTo>
                <a:lnTo>
                  <a:pt x="327152" y="69342"/>
                </a:lnTo>
                <a:close/>
              </a:path>
              <a:path w="1115059" h="275589">
                <a:moveTo>
                  <a:pt x="171704" y="17780"/>
                </a:moveTo>
                <a:lnTo>
                  <a:pt x="10414" y="17780"/>
                </a:lnTo>
                <a:lnTo>
                  <a:pt x="83" y="75477"/>
                </a:lnTo>
                <a:lnTo>
                  <a:pt x="0" y="75946"/>
                </a:lnTo>
                <a:lnTo>
                  <a:pt x="7620" y="75946"/>
                </a:lnTo>
                <a:lnTo>
                  <a:pt x="18168" y="57217"/>
                </a:lnTo>
                <a:lnTo>
                  <a:pt x="28194" y="42513"/>
                </a:lnTo>
                <a:lnTo>
                  <a:pt x="38409" y="32904"/>
                </a:lnTo>
                <a:lnTo>
                  <a:pt x="49530" y="29464"/>
                </a:lnTo>
                <a:lnTo>
                  <a:pt x="173744" y="29464"/>
                </a:lnTo>
                <a:lnTo>
                  <a:pt x="171704" y="17780"/>
                </a:lnTo>
                <a:close/>
              </a:path>
              <a:path w="1115059" h="275589">
                <a:moveTo>
                  <a:pt x="173744" y="29464"/>
                </a:moveTo>
                <a:lnTo>
                  <a:pt x="132334" y="29464"/>
                </a:lnTo>
                <a:lnTo>
                  <a:pt x="143454" y="32904"/>
                </a:lnTo>
                <a:lnTo>
                  <a:pt x="153670" y="42513"/>
                </a:lnTo>
                <a:lnTo>
                  <a:pt x="163695" y="57217"/>
                </a:lnTo>
                <a:lnTo>
                  <a:pt x="174244" y="75946"/>
                </a:lnTo>
                <a:lnTo>
                  <a:pt x="181864" y="75946"/>
                </a:lnTo>
                <a:lnTo>
                  <a:pt x="173744" y="29464"/>
                </a:lnTo>
                <a:close/>
              </a:path>
              <a:path w="1115059" h="275589">
                <a:moveTo>
                  <a:pt x="431545" y="69088"/>
                </a:moveTo>
                <a:lnTo>
                  <a:pt x="400268" y="73949"/>
                </a:lnTo>
                <a:lnTo>
                  <a:pt x="376777" y="88169"/>
                </a:lnTo>
                <a:lnTo>
                  <a:pt x="362001" y="111200"/>
                </a:lnTo>
                <a:lnTo>
                  <a:pt x="356870" y="142494"/>
                </a:lnTo>
                <a:lnTo>
                  <a:pt x="361767" y="171985"/>
                </a:lnTo>
                <a:lnTo>
                  <a:pt x="375856" y="194024"/>
                </a:lnTo>
                <a:lnTo>
                  <a:pt x="398232" y="207823"/>
                </a:lnTo>
                <a:lnTo>
                  <a:pt x="427990" y="212598"/>
                </a:lnTo>
                <a:lnTo>
                  <a:pt x="446071" y="210593"/>
                </a:lnTo>
                <a:lnTo>
                  <a:pt x="463486" y="204565"/>
                </a:lnTo>
                <a:lnTo>
                  <a:pt x="478710" y="194488"/>
                </a:lnTo>
                <a:lnTo>
                  <a:pt x="484641" y="187198"/>
                </a:lnTo>
                <a:lnTo>
                  <a:pt x="450088" y="187198"/>
                </a:lnTo>
                <a:lnTo>
                  <a:pt x="431854" y="184118"/>
                </a:lnTo>
                <a:lnTo>
                  <a:pt x="431325" y="184118"/>
                </a:lnTo>
                <a:lnTo>
                  <a:pt x="418020" y="175133"/>
                </a:lnTo>
                <a:lnTo>
                  <a:pt x="409940" y="161694"/>
                </a:lnTo>
                <a:lnTo>
                  <a:pt x="406146" y="144780"/>
                </a:lnTo>
                <a:lnTo>
                  <a:pt x="493014" y="136398"/>
                </a:lnTo>
                <a:lnTo>
                  <a:pt x="493014" y="135636"/>
                </a:lnTo>
                <a:lnTo>
                  <a:pt x="405638" y="135636"/>
                </a:lnTo>
                <a:lnTo>
                  <a:pt x="405685" y="132080"/>
                </a:lnTo>
                <a:lnTo>
                  <a:pt x="406213" y="117875"/>
                </a:lnTo>
                <a:lnTo>
                  <a:pt x="409289" y="100425"/>
                </a:lnTo>
                <a:lnTo>
                  <a:pt x="416889" y="86165"/>
                </a:lnTo>
                <a:lnTo>
                  <a:pt x="431038" y="80264"/>
                </a:lnTo>
                <a:lnTo>
                  <a:pt x="467398" y="80264"/>
                </a:lnTo>
                <a:lnTo>
                  <a:pt x="457545" y="73679"/>
                </a:lnTo>
                <a:lnTo>
                  <a:pt x="431545" y="69088"/>
                </a:lnTo>
                <a:close/>
              </a:path>
              <a:path w="1115059" h="275589">
                <a:moveTo>
                  <a:pt x="486918" y="173990"/>
                </a:moveTo>
                <a:lnTo>
                  <a:pt x="478948" y="180018"/>
                </a:lnTo>
                <a:lnTo>
                  <a:pt x="469836" y="184118"/>
                </a:lnTo>
                <a:lnTo>
                  <a:pt x="460057" y="186455"/>
                </a:lnTo>
                <a:lnTo>
                  <a:pt x="450088" y="187198"/>
                </a:lnTo>
                <a:lnTo>
                  <a:pt x="484641" y="187198"/>
                </a:lnTo>
                <a:lnTo>
                  <a:pt x="490220" y="180340"/>
                </a:lnTo>
                <a:lnTo>
                  <a:pt x="486918" y="173990"/>
                </a:lnTo>
                <a:close/>
              </a:path>
              <a:path w="1115059" h="275589">
                <a:moveTo>
                  <a:pt x="467398" y="80264"/>
                </a:moveTo>
                <a:lnTo>
                  <a:pt x="431038" y="80264"/>
                </a:lnTo>
                <a:lnTo>
                  <a:pt x="441729" y="86018"/>
                </a:lnTo>
                <a:lnTo>
                  <a:pt x="447420" y="99631"/>
                </a:lnTo>
                <a:lnTo>
                  <a:pt x="449683" y="115625"/>
                </a:lnTo>
                <a:lnTo>
                  <a:pt x="450088" y="128524"/>
                </a:lnTo>
                <a:lnTo>
                  <a:pt x="405638" y="135636"/>
                </a:lnTo>
                <a:lnTo>
                  <a:pt x="493014" y="135636"/>
                </a:lnTo>
                <a:lnTo>
                  <a:pt x="493014" y="132080"/>
                </a:lnTo>
                <a:lnTo>
                  <a:pt x="488874" y="106485"/>
                </a:lnTo>
                <a:lnTo>
                  <a:pt x="476853" y="86582"/>
                </a:lnTo>
                <a:lnTo>
                  <a:pt x="467398" y="80264"/>
                </a:lnTo>
                <a:close/>
              </a:path>
              <a:path w="1115059" h="275589">
                <a:moveTo>
                  <a:pt x="510286" y="163322"/>
                </a:moveTo>
                <a:lnTo>
                  <a:pt x="502666" y="201422"/>
                </a:lnTo>
                <a:lnTo>
                  <a:pt x="542492" y="214852"/>
                </a:lnTo>
                <a:lnTo>
                  <a:pt x="557022" y="215646"/>
                </a:lnTo>
                <a:lnTo>
                  <a:pt x="579096" y="213955"/>
                </a:lnTo>
                <a:lnTo>
                  <a:pt x="598932" y="207645"/>
                </a:lnTo>
                <a:lnTo>
                  <a:pt x="599642" y="207010"/>
                </a:lnTo>
                <a:lnTo>
                  <a:pt x="557530" y="207010"/>
                </a:lnTo>
                <a:lnTo>
                  <a:pt x="540722" y="203303"/>
                </a:lnTo>
                <a:lnTo>
                  <a:pt x="528605" y="193548"/>
                </a:lnTo>
                <a:lnTo>
                  <a:pt x="520918" y="179792"/>
                </a:lnTo>
                <a:lnTo>
                  <a:pt x="517398" y="164084"/>
                </a:lnTo>
                <a:lnTo>
                  <a:pt x="510286" y="163322"/>
                </a:lnTo>
                <a:close/>
              </a:path>
              <a:path w="1115059" h="275589">
                <a:moveTo>
                  <a:pt x="569214" y="69088"/>
                </a:moveTo>
                <a:lnTo>
                  <a:pt x="546286" y="71020"/>
                </a:lnTo>
                <a:lnTo>
                  <a:pt x="525811" y="77882"/>
                </a:lnTo>
                <a:lnTo>
                  <a:pt x="511099" y="91269"/>
                </a:lnTo>
                <a:lnTo>
                  <a:pt x="505459" y="112776"/>
                </a:lnTo>
                <a:lnTo>
                  <a:pt x="516723" y="140350"/>
                </a:lnTo>
                <a:lnTo>
                  <a:pt x="541464" y="156400"/>
                </a:lnTo>
                <a:lnTo>
                  <a:pt x="566110" y="169497"/>
                </a:lnTo>
                <a:lnTo>
                  <a:pt x="577088" y="188214"/>
                </a:lnTo>
                <a:lnTo>
                  <a:pt x="575496" y="196187"/>
                </a:lnTo>
                <a:lnTo>
                  <a:pt x="571404" y="202088"/>
                </a:lnTo>
                <a:lnTo>
                  <a:pt x="565265" y="205751"/>
                </a:lnTo>
                <a:lnTo>
                  <a:pt x="557530" y="207010"/>
                </a:lnTo>
                <a:lnTo>
                  <a:pt x="599642" y="207010"/>
                </a:lnTo>
                <a:lnTo>
                  <a:pt x="613243" y="194857"/>
                </a:lnTo>
                <a:lnTo>
                  <a:pt x="618744" y="173736"/>
                </a:lnTo>
                <a:lnTo>
                  <a:pt x="607433" y="145272"/>
                </a:lnTo>
                <a:lnTo>
                  <a:pt x="582549" y="129095"/>
                </a:lnTo>
                <a:lnTo>
                  <a:pt x="557664" y="115871"/>
                </a:lnTo>
                <a:lnTo>
                  <a:pt x="546354" y="96266"/>
                </a:lnTo>
                <a:lnTo>
                  <a:pt x="547770" y="88332"/>
                </a:lnTo>
                <a:lnTo>
                  <a:pt x="551783" y="82518"/>
                </a:lnTo>
                <a:lnTo>
                  <a:pt x="558034" y="78942"/>
                </a:lnTo>
                <a:lnTo>
                  <a:pt x="566166" y="77724"/>
                </a:lnTo>
                <a:lnTo>
                  <a:pt x="607374" y="77724"/>
                </a:lnTo>
                <a:lnTo>
                  <a:pt x="605254" y="76588"/>
                </a:lnTo>
                <a:lnTo>
                  <a:pt x="593185" y="72517"/>
                </a:lnTo>
                <a:lnTo>
                  <a:pt x="580687" y="69969"/>
                </a:lnTo>
                <a:lnTo>
                  <a:pt x="569214" y="69088"/>
                </a:lnTo>
                <a:close/>
              </a:path>
              <a:path w="1115059" h="275589">
                <a:moveTo>
                  <a:pt x="607374" y="77724"/>
                </a:moveTo>
                <a:lnTo>
                  <a:pt x="566166" y="77724"/>
                </a:lnTo>
                <a:lnTo>
                  <a:pt x="577659" y="81033"/>
                </a:lnTo>
                <a:lnTo>
                  <a:pt x="586867" y="90106"/>
                </a:lnTo>
                <a:lnTo>
                  <a:pt x="593598" y="103655"/>
                </a:lnTo>
                <a:lnTo>
                  <a:pt x="597662" y="120396"/>
                </a:lnTo>
                <a:lnTo>
                  <a:pt x="604520" y="121412"/>
                </a:lnTo>
                <a:lnTo>
                  <a:pt x="615442" y="82042"/>
                </a:lnTo>
                <a:lnTo>
                  <a:pt x="607374" y="77724"/>
                </a:lnTo>
                <a:close/>
              </a:path>
              <a:path w="1115059" h="275589">
                <a:moveTo>
                  <a:pt x="700278" y="69088"/>
                </a:moveTo>
                <a:lnTo>
                  <a:pt x="669115" y="74211"/>
                </a:lnTo>
                <a:lnTo>
                  <a:pt x="646620" y="88931"/>
                </a:lnTo>
                <a:lnTo>
                  <a:pt x="632983" y="112271"/>
                </a:lnTo>
                <a:lnTo>
                  <a:pt x="628396" y="143256"/>
                </a:lnTo>
                <a:lnTo>
                  <a:pt x="632237" y="171088"/>
                </a:lnTo>
                <a:lnTo>
                  <a:pt x="643890" y="192944"/>
                </a:lnTo>
                <a:lnTo>
                  <a:pt x="663543" y="207228"/>
                </a:lnTo>
                <a:lnTo>
                  <a:pt x="691388" y="212344"/>
                </a:lnTo>
                <a:lnTo>
                  <a:pt x="701301" y="211784"/>
                </a:lnTo>
                <a:lnTo>
                  <a:pt x="711263" y="209962"/>
                </a:lnTo>
                <a:lnTo>
                  <a:pt x="720748" y="206664"/>
                </a:lnTo>
                <a:lnTo>
                  <a:pt x="729234" y="201676"/>
                </a:lnTo>
                <a:lnTo>
                  <a:pt x="791464" y="201676"/>
                </a:lnTo>
                <a:lnTo>
                  <a:pt x="791464" y="196088"/>
                </a:lnTo>
                <a:lnTo>
                  <a:pt x="706882" y="196088"/>
                </a:lnTo>
                <a:lnTo>
                  <a:pt x="690959" y="190067"/>
                </a:lnTo>
                <a:lnTo>
                  <a:pt x="682180" y="175355"/>
                </a:lnTo>
                <a:lnTo>
                  <a:pt x="678449" y="156975"/>
                </a:lnTo>
                <a:lnTo>
                  <a:pt x="677672" y="139954"/>
                </a:lnTo>
                <a:lnTo>
                  <a:pt x="678203" y="123019"/>
                </a:lnTo>
                <a:lnTo>
                  <a:pt x="704850" y="80264"/>
                </a:lnTo>
                <a:lnTo>
                  <a:pt x="772922" y="80264"/>
                </a:lnTo>
                <a:lnTo>
                  <a:pt x="772922" y="76708"/>
                </a:lnTo>
                <a:lnTo>
                  <a:pt x="726948" y="76708"/>
                </a:lnTo>
                <a:lnTo>
                  <a:pt x="720637" y="73588"/>
                </a:lnTo>
                <a:lnTo>
                  <a:pt x="713994" y="71183"/>
                </a:lnTo>
                <a:lnTo>
                  <a:pt x="707159" y="69635"/>
                </a:lnTo>
                <a:lnTo>
                  <a:pt x="700278" y="69088"/>
                </a:lnTo>
                <a:close/>
              </a:path>
              <a:path w="1115059" h="275589">
                <a:moveTo>
                  <a:pt x="791464" y="201676"/>
                </a:moveTo>
                <a:lnTo>
                  <a:pt x="729234" y="201676"/>
                </a:lnTo>
                <a:lnTo>
                  <a:pt x="730184" y="206664"/>
                </a:lnTo>
                <a:lnTo>
                  <a:pt x="730250" y="207010"/>
                </a:lnTo>
                <a:lnTo>
                  <a:pt x="733806" y="212344"/>
                </a:lnTo>
                <a:lnTo>
                  <a:pt x="791464" y="204724"/>
                </a:lnTo>
                <a:lnTo>
                  <a:pt x="791464" y="201676"/>
                </a:lnTo>
                <a:close/>
              </a:path>
              <a:path w="1115059" h="275589">
                <a:moveTo>
                  <a:pt x="772922" y="104902"/>
                </a:moveTo>
                <a:lnTo>
                  <a:pt x="726694" y="104902"/>
                </a:lnTo>
                <a:lnTo>
                  <a:pt x="726636" y="123019"/>
                </a:lnTo>
                <a:lnTo>
                  <a:pt x="726529" y="156975"/>
                </a:lnTo>
                <a:lnTo>
                  <a:pt x="726440" y="185166"/>
                </a:lnTo>
                <a:lnTo>
                  <a:pt x="722122" y="192024"/>
                </a:lnTo>
                <a:lnTo>
                  <a:pt x="715010" y="196088"/>
                </a:lnTo>
                <a:lnTo>
                  <a:pt x="791464" y="196088"/>
                </a:lnTo>
                <a:lnTo>
                  <a:pt x="791464" y="195834"/>
                </a:lnTo>
                <a:lnTo>
                  <a:pt x="783637" y="194246"/>
                </a:lnTo>
                <a:lnTo>
                  <a:pt x="777811" y="189611"/>
                </a:lnTo>
                <a:lnTo>
                  <a:pt x="774176" y="182689"/>
                </a:lnTo>
                <a:lnTo>
                  <a:pt x="772922" y="174244"/>
                </a:lnTo>
                <a:lnTo>
                  <a:pt x="772922" y="104902"/>
                </a:lnTo>
                <a:close/>
              </a:path>
              <a:path w="1115059" h="275589">
                <a:moveTo>
                  <a:pt x="772922" y="80264"/>
                </a:moveTo>
                <a:lnTo>
                  <a:pt x="704850" y="80264"/>
                </a:lnTo>
                <a:lnTo>
                  <a:pt x="713045" y="82379"/>
                </a:lnTo>
                <a:lnTo>
                  <a:pt x="719931" y="87852"/>
                </a:lnTo>
                <a:lnTo>
                  <a:pt x="724673" y="95373"/>
                </a:lnTo>
                <a:lnTo>
                  <a:pt x="726378" y="103346"/>
                </a:lnTo>
                <a:lnTo>
                  <a:pt x="726440" y="106172"/>
                </a:lnTo>
                <a:lnTo>
                  <a:pt x="726694" y="104902"/>
                </a:lnTo>
                <a:lnTo>
                  <a:pt x="772922" y="104902"/>
                </a:lnTo>
                <a:lnTo>
                  <a:pt x="772922" y="80264"/>
                </a:lnTo>
                <a:close/>
              </a:path>
              <a:path w="1115059" h="275589">
                <a:moveTo>
                  <a:pt x="767334" y="0"/>
                </a:moveTo>
                <a:lnTo>
                  <a:pt x="753606" y="6707"/>
                </a:lnTo>
                <a:lnTo>
                  <a:pt x="737901" y="12128"/>
                </a:lnTo>
                <a:lnTo>
                  <a:pt x="721864" y="15930"/>
                </a:lnTo>
                <a:lnTo>
                  <a:pt x="707136" y="17780"/>
                </a:lnTo>
                <a:lnTo>
                  <a:pt x="707136" y="25400"/>
                </a:lnTo>
                <a:lnTo>
                  <a:pt x="717196" y="30424"/>
                </a:lnTo>
                <a:lnTo>
                  <a:pt x="723233" y="40259"/>
                </a:lnTo>
                <a:lnTo>
                  <a:pt x="726174" y="52189"/>
                </a:lnTo>
                <a:lnTo>
                  <a:pt x="726948" y="63500"/>
                </a:lnTo>
                <a:lnTo>
                  <a:pt x="726948" y="76708"/>
                </a:lnTo>
                <a:lnTo>
                  <a:pt x="772922" y="76708"/>
                </a:lnTo>
                <a:lnTo>
                  <a:pt x="772922" y="3810"/>
                </a:lnTo>
                <a:lnTo>
                  <a:pt x="767334" y="0"/>
                </a:lnTo>
                <a:close/>
              </a:path>
              <a:path w="1115059" h="275589">
                <a:moveTo>
                  <a:pt x="961123" y="225298"/>
                </a:moveTo>
                <a:lnTo>
                  <a:pt x="949078" y="228941"/>
                </a:lnTo>
                <a:lnTo>
                  <a:pt x="941724" y="238061"/>
                </a:lnTo>
                <a:lnTo>
                  <a:pt x="939942" y="249943"/>
                </a:lnTo>
                <a:lnTo>
                  <a:pt x="944613" y="261874"/>
                </a:lnTo>
                <a:lnTo>
                  <a:pt x="950673" y="268124"/>
                </a:lnTo>
                <a:lnTo>
                  <a:pt x="958234" y="272446"/>
                </a:lnTo>
                <a:lnTo>
                  <a:pt x="966794" y="274911"/>
                </a:lnTo>
                <a:lnTo>
                  <a:pt x="975855" y="275590"/>
                </a:lnTo>
                <a:lnTo>
                  <a:pt x="997508" y="269494"/>
                </a:lnTo>
                <a:lnTo>
                  <a:pt x="1012494" y="254635"/>
                </a:lnTo>
                <a:lnTo>
                  <a:pt x="1016606" y="247142"/>
                </a:lnTo>
                <a:lnTo>
                  <a:pt x="998207" y="247142"/>
                </a:lnTo>
                <a:lnTo>
                  <a:pt x="987912" y="244157"/>
                </a:lnTo>
                <a:lnTo>
                  <a:pt x="980427" y="236601"/>
                </a:lnTo>
                <a:lnTo>
                  <a:pt x="972649" y="228941"/>
                </a:lnTo>
                <a:lnTo>
                  <a:pt x="972842" y="228941"/>
                </a:lnTo>
                <a:lnTo>
                  <a:pt x="961123" y="225298"/>
                </a:lnTo>
                <a:close/>
              </a:path>
              <a:path w="1115059" h="275589">
                <a:moveTo>
                  <a:pt x="1023607" y="73152"/>
                </a:moveTo>
                <a:lnTo>
                  <a:pt x="936993" y="73152"/>
                </a:lnTo>
                <a:lnTo>
                  <a:pt x="936993" y="80772"/>
                </a:lnTo>
                <a:lnTo>
                  <a:pt x="946264" y="86133"/>
                </a:lnTo>
                <a:lnTo>
                  <a:pt x="953501" y="93853"/>
                </a:lnTo>
                <a:lnTo>
                  <a:pt x="958996" y="102381"/>
                </a:lnTo>
                <a:lnTo>
                  <a:pt x="963409" y="110744"/>
                </a:lnTo>
                <a:lnTo>
                  <a:pt x="1015733" y="212344"/>
                </a:lnTo>
                <a:lnTo>
                  <a:pt x="1014352" y="225103"/>
                </a:lnTo>
                <a:lnTo>
                  <a:pt x="1010589" y="236124"/>
                </a:lnTo>
                <a:lnTo>
                  <a:pt x="1005017" y="243955"/>
                </a:lnTo>
                <a:lnTo>
                  <a:pt x="998207" y="247142"/>
                </a:lnTo>
                <a:lnTo>
                  <a:pt x="1016606" y="247142"/>
                </a:lnTo>
                <a:lnTo>
                  <a:pt x="1023575" y="234442"/>
                </a:lnTo>
                <a:lnTo>
                  <a:pt x="1033513" y="212344"/>
                </a:lnTo>
                <a:lnTo>
                  <a:pt x="1054116" y="168656"/>
                </a:lnTo>
                <a:lnTo>
                  <a:pt x="1043927" y="168656"/>
                </a:lnTo>
                <a:lnTo>
                  <a:pt x="1013193" y="113538"/>
                </a:lnTo>
                <a:lnTo>
                  <a:pt x="1010677" y="105525"/>
                </a:lnTo>
                <a:lnTo>
                  <a:pt x="1010970" y="95916"/>
                </a:lnTo>
                <a:lnTo>
                  <a:pt x="1014979" y="86927"/>
                </a:lnTo>
                <a:lnTo>
                  <a:pt x="1023607" y="80772"/>
                </a:lnTo>
                <a:lnTo>
                  <a:pt x="1023607" y="73152"/>
                </a:lnTo>
                <a:close/>
              </a:path>
              <a:path w="1115059" h="275589">
                <a:moveTo>
                  <a:pt x="909968" y="79502"/>
                </a:moveTo>
                <a:lnTo>
                  <a:pt x="865378" y="79502"/>
                </a:lnTo>
                <a:lnTo>
                  <a:pt x="874577" y="83875"/>
                </a:lnTo>
                <a:lnTo>
                  <a:pt x="878966" y="94297"/>
                </a:lnTo>
                <a:lnTo>
                  <a:pt x="880308" y="106719"/>
                </a:lnTo>
                <a:lnTo>
                  <a:pt x="880363" y="118364"/>
                </a:lnTo>
                <a:lnTo>
                  <a:pt x="851574" y="122749"/>
                </a:lnTo>
                <a:lnTo>
                  <a:pt x="823976" y="133064"/>
                </a:lnTo>
                <a:lnTo>
                  <a:pt x="803425" y="150760"/>
                </a:lnTo>
                <a:lnTo>
                  <a:pt x="795782" y="177292"/>
                </a:lnTo>
                <a:lnTo>
                  <a:pt x="799595" y="193377"/>
                </a:lnTo>
                <a:lnTo>
                  <a:pt x="808958" y="204247"/>
                </a:lnTo>
                <a:lnTo>
                  <a:pt x="822463" y="210403"/>
                </a:lnTo>
                <a:lnTo>
                  <a:pt x="838708" y="212344"/>
                </a:lnTo>
                <a:lnTo>
                  <a:pt x="850284" y="211494"/>
                </a:lnTo>
                <a:lnTo>
                  <a:pt x="861409" y="208788"/>
                </a:lnTo>
                <a:lnTo>
                  <a:pt x="871533" y="203985"/>
                </a:lnTo>
                <a:lnTo>
                  <a:pt x="880110" y="196850"/>
                </a:lnTo>
                <a:lnTo>
                  <a:pt x="945134" y="196850"/>
                </a:lnTo>
                <a:lnTo>
                  <a:pt x="945134" y="195834"/>
                </a:lnTo>
                <a:lnTo>
                  <a:pt x="937307" y="194246"/>
                </a:lnTo>
                <a:lnTo>
                  <a:pt x="935152" y="192532"/>
                </a:lnTo>
                <a:lnTo>
                  <a:pt x="863091" y="192532"/>
                </a:lnTo>
                <a:lnTo>
                  <a:pt x="855344" y="190583"/>
                </a:lnTo>
                <a:lnTo>
                  <a:pt x="849693" y="185324"/>
                </a:lnTo>
                <a:lnTo>
                  <a:pt x="846232" y="177637"/>
                </a:lnTo>
                <a:lnTo>
                  <a:pt x="845090" y="168656"/>
                </a:lnTo>
                <a:lnTo>
                  <a:pt x="845058" y="168402"/>
                </a:lnTo>
                <a:lnTo>
                  <a:pt x="847967" y="153336"/>
                </a:lnTo>
                <a:lnTo>
                  <a:pt x="855757" y="141795"/>
                </a:lnTo>
                <a:lnTo>
                  <a:pt x="867025" y="133397"/>
                </a:lnTo>
                <a:lnTo>
                  <a:pt x="880363" y="127762"/>
                </a:lnTo>
                <a:lnTo>
                  <a:pt x="926591" y="127762"/>
                </a:lnTo>
                <a:lnTo>
                  <a:pt x="926527" y="110744"/>
                </a:lnTo>
                <a:lnTo>
                  <a:pt x="921238" y="90019"/>
                </a:lnTo>
                <a:lnTo>
                  <a:pt x="909968" y="79502"/>
                </a:lnTo>
                <a:close/>
              </a:path>
              <a:path w="1115059" h="275589">
                <a:moveTo>
                  <a:pt x="945134" y="196850"/>
                </a:moveTo>
                <a:lnTo>
                  <a:pt x="880110" y="196850"/>
                </a:lnTo>
                <a:lnTo>
                  <a:pt x="880110" y="207010"/>
                </a:lnTo>
                <a:lnTo>
                  <a:pt x="883666" y="212344"/>
                </a:lnTo>
                <a:lnTo>
                  <a:pt x="945134" y="204724"/>
                </a:lnTo>
                <a:lnTo>
                  <a:pt x="945134" y="196850"/>
                </a:lnTo>
                <a:close/>
              </a:path>
              <a:path w="1115059" h="275589">
                <a:moveTo>
                  <a:pt x="926591" y="127762"/>
                </a:moveTo>
                <a:lnTo>
                  <a:pt x="880363" y="127762"/>
                </a:lnTo>
                <a:lnTo>
                  <a:pt x="880263" y="150760"/>
                </a:lnTo>
                <a:lnTo>
                  <a:pt x="880167" y="168402"/>
                </a:lnTo>
                <a:lnTo>
                  <a:pt x="880110" y="185928"/>
                </a:lnTo>
                <a:lnTo>
                  <a:pt x="875538" y="190246"/>
                </a:lnTo>
                <a:lnTo>
                  <a:pt x="869950" y="192532"/>
                </a:lnTo>
                <a:lnTo>
                  <a:pt x="935152" y="192532"/>
                </a:lnTo>
                <a:lnTo>
                  <a:pt x="931481" y="189611"/>
                </a:lnTo>
                <a:lnTo>
                  <a:pt x="927846" y="182689"/>
                </a:lnTo>
                <a:lnTo>
                  <a:pt x="926591" y="174244"/>
                </a:lnTo>
                <a:lnTo>
                  <a:pt x="926591" y="127762"/>
                </a:lnTo>
                <a:close/>
              </a:path>
              <a:path w="1115059" h="275589">
                <a:moveTo>
                  <a:pt x="1114793" y="73152"/>
                </a:moveTo>
                <a:lnTo>
                  <a:pt x="1053325" y="73152"/>
                </a:lnTo>
                <a:lnTo>
                  <a:pt x="1053325" y="80772"/>
                </a:lnTo>
                <a:lnTo>
                  <a:pt x="1061917" y="86431"/>
                </a:lnTo>
                <a:lnTo>
                  <a:pt x="1067200" y="95567"/>
                </a:lnTo>
                <a:lnTo>
                  <a:pt x="1068716" y="106719"/>
                </a:lnTo>
                <a:lnTo>
                  <a:pt x="1066025" y="118364"/>
                </a:lnTo>
                <a:lnTo>
                  <a:pt x="1044038" y="168402"/>
                </a:lnTo>
                <a:lnTo>
                  <a:pt x="1043927" y="168656"/>
                </a:lnTo>
                <a:lnTo>
                  <a:pt x="1054116" y="168656"/>
                </a:lnTo>
                <a:lnTo>
                  <a:pt x="1075677" y="122936"/>
                </a:lnTo>
                <a:lnTo>
                  <a:pt x="1104359" y="85002"/>
                </a:lnTo>
                <a:lnTo>
                  <a:pt x="1114793" y="80772"/>
                </a:lnTo>
                <a:lnTo>
                  <a:pt x="1114793" y="73152"/>
                </a:lnTo>
                <a:close/>
              </a:path>
              <a:path w="1115059" h="275589">
                <a:moveTo>
                  <a:pt x="867410" y="69088"/>
                </a:moveTo>
                <a:lnTo>
                  <a:pt x="848074" y="70286"/>
                </a:lnTo>
                <a:lnTo>
                  <a:pt x="827024" y="75057"/>
                </a:lnTo>
                <a:lnTo>
                  <a:pt x="809974" y="85161"/>
                </a:lnTo>
                <a:lnTo>
                  <a:pt x="802644" y="102381"/>
                </a:lnTo>
                <a:lnTo>
                  <a:pt x="804195" y="109759"/>
                </a:lnTo>
                <a:lnTo>
                  <a:pt x="808608" y="115633"/>
                </a:lnTo>
                <a:lnTo>
                  <a:pt x="814927" y="119507"/>
                </a:lnTo>
                <a:lnTo>
                  <a:pt x="822197" y="120904"/>
                </a:lnTo>
                <a:lnTo>
                  <a:pt x="837981" y="114434"/>
                </a:lnTo>
                <a:lnTo>
                  <a:pt x="846550" y="100203"/>
                </a:lnTo>
                <a:lnTo>
                  <a:pt x="853655" y="86133"/>
                </a:lnTo>
                <a:lnTo>
                  <a:pt x="853737" y="85971"/>
                </a:lnTo>
                <a:lnTo>
                  <a:pt x="865378" y="79502"/>
                </a:lnTo>
                <a:lnTo>
                  <a:pt x="909968" y="79502"/>
                </a:lnTo>
                <a:lnTo>
                  <a:pt x="907383" y="77089"/>
                </a:lnTo>
                <a:lnTo>
                  <a:pt x="888337" y="70635"/>
                </a:lnTo>
                <a:lnTo>
                  <a:pt x="867410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717166" y="2451100"/>
            <a:ext cx="1550670" cy="275590"/>
          </a:xfrm>
          <a:custGeom>
            <a:avLst/>
            <a:gdLst/>
            <a:ahLst/>
            <a:cxnLst/>
            <a:rect l="l" t="t" r="r" b="b"/>
            <a:pathLst>
              <a:path w="1550670" h="275589">
                <a:moveTo>
                  <a:pt x="366522" y="69087"/>
                </a:moveTo>
                <a:lnTo>
                  <a:pt x="335244" y="73949"/>
                </a:lnTo>
                <a:lnTo>
                  <a:pt x="311753" y="88169"/>
                </a:lnTo>
                <a:lnTo>
                  <a:pt x="296977" y="111200"/>
                </a:lnTo>
                <a:lnTo>
                  <a:pt x="291846" y="142493"/>
                </a:lnTo>
                <a:lnTo>
                  <a:pt x="296743" y="171985"/>
                </a:lnTo>
                <a:lnTo>
                  <a:pt x="310832" y="194024"/>
                </a:lnTo>
                <a:lnTo>
                  <a:pt x="333208" y="207823"/>
                </a:lnTo>
                <a:lnTo>
                  <a:pt x="362966" y="212597"/>
                </a:lnTo>
                <a:lnTo>
                  <a:pt x="381047" y="210593"/>
                </a:lnTo>
                <a:lnTo>
                  <a:pt x="398462" y="204565"/>
                </a:lnTo>
                <a:lnTo>
                  <a:pt x="413686" y="194488"/>
                </a:lnTo>
                <a:lnTo>
                  <a:pt x="419617" y="187197"/>
                </a:lnTo>
                <a:lnTo>
                  <a:pt x="385064" y="187197"/>
                </a:lnTo>
                <a:lnTo>
                  <a:pt x="366830" y="184118"/>
                </a:lnTo>
                <a:lnTo>
                  <a:pt x="366301" y="184118"/>
                </a:lnTo>
                <a:lnTo>
                  <a:pt x="352996" y="175132"/>
                </a:lnTo>
                <a:lnTo>
                  <a:pt x="344916" y="161694"/>
                </a:lnTo>
                <a:lnTo>
                  <a:pt x="341122" y="144779"/>
                </a:lnTo>
                <a:lnTo>
                  <a:pt x="427990" y="136397"/>
                </a:lnTo>
                <a:lnTo>
                  <a:pt x="427990" y="135635"/>
                </a:lnTo>
                <a:lnTo>
                  <a:pt x="340614" y="135635"/>
                </a:lnTo>
                <a:lnTo>
                  <a:pt x="340661" y="132079"/>
                </a:lnTo>
                <a:lnTo>
                  <a:pt x="341189" y="117875"/>
                </a:lnTo>
                <a:lnTo>
                  <a:pt x="344265" y="100425"/>
                </a:lnTo>
                <a:lnTo>
                  <a:pt x="351865" y="86165"/>
                </a:lnTo>
                <a:lnTo>
                  <a:pt x="366014" y="80263"/>
                </a:lnTo>
                <a:lnTo>
                  <a:pt x="402374" y="80263"/>
                </a:lnTo>
                <a:lnTo>
                  <a:pt x="392521" y="73679"/>
                </a:lnTo>
                <a:lnTo>
                  <a:pt x="366522" y="69087"/>
                </a:lnTo>
                <a:close/>
              </a:path>
              <a:path w="1550670" h="275589">
                <a:moveTo>
                  <a:pt x="93218" y="17779"/>
                </a:moveTo>
                <a:lnTo>
                  <a:pt x="0" y="17779"/>
                </a:lnTo>
                <a:lnTo>
                  <a:pt x="0" y="25399"/>
                </a:lnTo>
                <a:lnTo>
                  <a:pt x="9413" y="30797"/>
                </a:lnTo>
                <a:lnTo>
                  <a:pt x="16827" y="38480"/>
                </a:lnTo>
                <a:lnTo>
                  <a:pt x="22431" y="47116"/>
                </a:lnTo>
                <a:lnTo>
                  <a:pt x="26416" y="55371"/>
                </a:lnTo>
                <a:lnTo>
                  <a:pt x="91694" y="212343"/>
                </a:lnTo>
                <a:lnTo>
                  <a:pt x="109473" y="212343"/>
                </a:lnTo>
                <a:lnTo>
                  <a:pt x="131022" y="156717"/>
                </a:lnTo>
                <a:lnTo>
                  <a:pt x="120142" y="156717"/>
                </a:lnTo>
                <a:lnTo>
                  <a:pt x="78740" y="58165"/>
                </a:lnTo>
                <a:lnTo>
                  <a:pt x="77407" y="50228"/>
                </a:lnTo>
                <a:lnTo>
                  <a:pt x="77910" y="47116"/>
                </a:lnTo>
                <a:lnTo>
                  <a:pt x="78988" y="40766"/>
                </a:lnTo>
                <a:lnTo>
                  <a:pt x="79025" y="40544"/>
                </a:lnTo>
                <a:lnTo>
                  <a:pt x="84133" y="31555"/>
                </a:lnTo>
                <a:lnTo>
                  <a:pt x="93218" y="25399"/>
                </a:lnTo>
                <a:lnTo>
                  <a:pt x="93218" y="17779"/>
                </a:lnTo>
                <a:close/>
              </a:path>
              <a:path w="1550670" h="275589">
                <a:moveTo>
                  <a:pt x="204617" y="99631"/>
                </a:moveTo>
                <a:lnTo>
                  <a:pt x="153188" y="99631"/>
                </a:lnTo>
                <a:lnTo>
                  <a:pt x="200152" y="212343"/>
                </a:lnTo>
                <a:lnTo>
                  <a:pt x="217932" y="212343"/>
                </a:lnTo>
                <a:lnTo>
                  <a:pt x="239499" y="156717"/>
                </a:lnTo>
                <a:lnTo>
                  <a:pt x="228600" y="156717"/>
                </a:lnTo>
                <a:lnTo>
                  <a:pt x="204617" y="99631"/>
                </a:lnTo>
                <a:close/>
              </a:path>
              <a:path w="1550670" h="275589">
                <a:moveTo>
                  <a:pt x="421894" y="173989"/>
                </a:moveTo>
                <a:lnTo>
                  <a:pt x="413924" y="180018"/>
                </a:lnTo>
                <a:lnTo>
                  <a:pt x="404812" y="184118"/>
                </a:lnTo>
                <a:lnTo>
                  <a:pt x="395033" y="186455"/>
                </a:lnTo>
                <a:lnTo>
                  <a:pt x="385064" y="187197"/>
                </a:lnTo>
                <a:lnTo>
                  <a:pt x="419617" y="187197"/>
                </a:lnTo>
                <a:lnTo>
                  <a:pt x="425195" y="180339"/>
                </a:lnTo>
                <a:lnTo>
                  <a:pt x="421894" y="173989"/>
                </a:lnTo>
                <a:close/>
              </a:path>
              <a:path w="1550670" h="275589">
                <a:moveTo>
                  <a:pt x="202184" y="17779"/>
                </a:moveTo>
                <a:lnTo>
                  <a:pt x="108457" y="17779"/>
                </a:lnTo>
                <a:lnTo>
                  <a:pt x="108457" y="25399"/>
                </a:lnTo>
                <a:lnTo>
                  <a:pt x="117871" y="30797"/>
                </a:lnTo>
                <a:lnTo>
                  <a:pt x="125285" y="38480"/>
                </a:lnTo>
                <a:lnTo>
                  <a:pt x="130889" y="47116"/>
                </a:lnTo>
                <a:lnTo>
                  <a:pt x="134874" y="55371"/>
                </a:lnTo>
                <a:lnTo>
                  <a:pt x="147320" y="85343"/>
                </a:lnTo>
                <a:lnTo>
                  <a:pt x="120142" y="156717"/>
                </a:lnTo>
                <a:lnTo>
                  <a:pt x="131022" y="156717"/>
                </a:lnTo>
                <a:lnTo>
                  <a:pt x="153137" y="99631"/>
                </a:lnTo>
                <a:lnTo>
                  <a:pt x="204617" y="99631"/>
                </a:lnTo>
                <a:lnTo>
                  <a:pt x="187198" y="58165"/>
                </a:lnTo>
                <a:lnTo>
                  <a:pt x="185844" y="50228"/>
                </a:lnTo>
                <a:lnTo>
                  <a:pt x="187420" y="40766"/>
                </a:lnTo>
                <a:lnTo>
                  <a:pt x="192377" y="31876"/>
                </a:lnTo>
                <a:lnTo>
                  <a:pt x="201168" y="25653"/>
                </a:lnTo>
                <a:lnTo>
                  <a:pt x="201422" y="25399"/>
                </a:lnTo>
                <a:lnTo>
                  <a:pt x="202184" y="25399"/>
                </a:lnTo>
                <a:lnTo>
                  <a:pt x="202184" y="17779"/>
                </a:lnTo>
                <a:close/>
              </a:path>
              <a:path w="1550670" h="275589">
                <a:moveTo>
                  <a:pt x="310642" y="17779"/>
                </a:moveTo>
                <a:lnTo>
                  <a:pt x="247142" y="17779"/>
                </a:lnTo>
                <a:lnTo>
                  <a:pt x="247142" y="25399"/>
                </a:lnTo>
                <a:lnTo>
                  <a:pt x="256305" y="31130"/>
                </a:lnTo>
                <a:lnTo>
                  <a:pt x="262921" y="40385"/>
                </a:lnTo>
                <a:lnTo>
                  <a:pt x="265606" y="50228"/>
                </a:lnTo>
                <a:lnTo>
                  <a:pt x="265951" y="51653"/>
                </a:lnTo>
                <a:lnTo>
                  <a:pt x="264414" y="62991"/>
                </a:lnTo>
                <a:lnTo>
                  <a:pt x="228600" y="156717"/>
                </a:lnTo>
                <a:lnTo>
                  <a:pt x="239499" y="156717"/>
                </a:lnTo>
                <a:lnTo>
                  <a:pt x="274066" y="67563"/>
                </a:lnTo>
                <a:lnTo>
                  <a:pt x="300283" y="29737"/>
                </a:lnTo>
                <a:lnTo>
                  <a:pt x="310642" y="25399"/>
                </a:lnTo>
                <a:lnTo>
                  <a:pt x="310642" y="17779"/>
                </a:lnTo>
                <a:close/>
              </a:path>
              <a:path w="1550670" h="275589">
                <a:moveTo>
                  <a:pt x="402374" y="80263"/>
                </a:moveTo>
                <a:lnTo>
                  <a:pt x="366014" y="80263"/>
                </a:lnTo>
                <a:lnTo>
                  <a:pt x="376705" y="86018"/>
                </a:lnTo>
                <a:lnTo>
                  <a:pt x="382397" y="99631"/>
                </a:lnTo>
                <a:lnTo>
                  <a:pt x="384659" y="115625"/>
                </a:lnTo>
                <a:lnTo>
                  <a:pt x="385064" y="128523"/>
                </a:lnTo>
                <a:lnTo>
                  <a:pt x="340614" y="135635"/>
                </a:lnTo>
                <a:lnTo>
                  <a:pt x="427990" y="135635"/>
                </a:lnTo>
                <a:lnTo>
                  <a:pt x="427990" y="132079"/>
                </a:lnTo>
                <a:lnTo>
                  <a:pt x="423850" y="106485"/>
                </a:lnTo>
                <a:lnTo>
                  <a:pt x="411829" y="86582"/>
                </a:lnTo>
                <a:lnTo>
                  <a:pt x="402374" y="80263"/>
                </a:lnTo>
                <a:close/>
              </a:path>
              <a:path w="1550670" h="275589">
                <a:moveTo>
                  <a:pt x="510794" y="69087"/>
                </a:moveTo>
                <a:lnTo>
                  <a:pt x="479631" y="74211"/>
                </a:lnTo>
                <a:lnTo>
                  <a:pt x="457136" y="88931"/>
                </a:lnTo>
                <a:lnTo>
                  <a:pt x="443499" y="112271"/>
                </a:lnTo>
                <a:lnTo>
                  <a:pt x="438912" y="143255"/>
                </a:lnTo>
                <a:lnTo>
                  <a:pt x="442753" y="171088"/>
                </a:lnTo>
                <a:lnTo>
                  <a:pt x="454406" y="192944"/>
                </a:lnTo>
                <a:lnTo>
                  <a:pt x="474059" y="207228"/>
                </a:lnTo>
                <a:lnTo>
                  <a:pt x="501904" y="212343"/>
                </a:lnTo>
                <a:lnTo>
                  <a:pt x="511817" y="211784"/>
                </a:lnTo>
                <a:lnTo>
                  <a:pt x="521779" y="209962"/>
                </a:lnTo>
                <a:lnTo>
                  <a:pt x="531264" y="206664"/>
                </a:lnTo>
                <a:lnTo>
                  <a:pt x="539750" y="201675"/>
                </a:lnTo>
                <a:lnTo>
                  <a:pt x="601980" y="201675"/>
                </a:lnTo>
                <a:lnTo>
                  <a:pt x="601980" y="196087"/>
                </a:lnTo>
                <a:lnTo>
                  <a:pt x="517398" y="196087"/>
                </a:lnTo>
                <a:lnTo>
                  <a:pt x="501475" y="190067"/>
                </a:lnTo>
                <a:lnTo>
                  <a:pt x="492696" y="175355"/>
                </a:lnTo>
                <a:lnTo>
                  <a:pt x="488965" y="156975"/>
                </a:lnTo>
                <a:lnTo>
                  <a:pt x="488188" y="139953"/>
                </a:lnTo>
                <a:lnTo>
                  <a:pt x="488719" y="123019"/>
                </a:lnTo>
                <a:lnTo>
                  <a:pt x="491825" y="103631"/>
                </a:lnTo>
                <a:lnTo>
                  <a:pt x="491870" y="103346"/>
                </a:lnTo>
                <a:lnTo>
                  <a:pt x="499975" y="87054"/>
                </a:lnTo>
                <a:lnTo>
                  <a:pt x="515366" y="80263"/>
                </a:lnTo>
                <a:lnTo>
                  <a:pt x="583438" y="80263"/>
                </a:lnTo>
                <a:lnTo>
                  <a:pt x="583438" y="76707"/>
                </a:lnTo>
                <a:lnTo>
                  <a:pt x="537464" y="76707"/>
                </a:lnTo>
                <a:lnTo>
                  <a:pt x="531153" y="73588"/>
                </a:lnTo>
                <a:lnTo>
                  <a:pt x="524510" y="71183"/>
                </a:lnTo>
                <a:lnTo>
                  <a:pt x="517675" y="69635"/>
                </a:lnTo>
                <a:lnTo>
                  <a:pt x="510794" y="69087"/>
                </a:lnTo>
                <a:close/>
              </a:path>
              <a:path w="1550670" h="275589">
                <a:moveTo>
                  <a:pt x="601980" y="201675"/>
                </a:moveTo>
                <a:lnTo>
                  <a:pt x="539750" y="201675"/>
                </a:lnTo>
                <a:lnTo>
                  <a:pt x="540700" y="206664"/>
                </a:lnTo>
                <a:lnTo>
                  <a:pt x="540766" y="207009"/>
                </a:lnTo>
                <a:lnTo>
                  <a:pt x="544322" y="212343"/>
                </a:lnTo>
                <a:lnTo>
                  <a:pt x="601980" y="204723"/>
                </a:lnTo>
                <a:lnTo>
                  <a:pt x="601980" y="201675"/>
                </a:lnTo>
                <a:close/>
              </a:path>
              <a:path w="1550670" h="275589">
                <a:moveTo>
                  <a:pt x="583438" y="104901"/>
                </a:moveTo>
                <a:lnTo>
                  <a:pt x="537210" y="104901"/>
                </a:lnTo>
                <a:lnTo>
                  <a:pt x="537152" y="123019"/>
                </a:lnTo>
                <a:lnTo>
                  <a:pt x="537045" y="156975"/>
                </a:lnTo>
                <a:lnTo>
                  <a:pt x="536956" y="185165"/>
                </a:lnTo>
                <a:lnTo>
                  <a:pt x="532638" y="192023"/>
                </a:lnTo>
                <a:lnTo>
                  <a:pt x="525526" y="196087"/>
                </a:lnTo>
                <a:lnTo>
                  <a:pt x="601980" y="196087"/>
                </a:lnTo>
                <a:lnTo>
                  <a:pt x="601980" y="195833"/>
                </a:lnTo>
                <a:lnTo>
                  <a:pt x="594153" y="194246"/>
                </a:lnTo>
                <a:lnTo>
                  <a:pt x="588327" y="189610"/>
                </a:lnTo>
                <a:lnTo>
                  <a:pt x="584692" y="182689"/>
                </a:lnTo>
                <a:lnTo>
                  <a:pt x="583438" y="174243"/>
                </a:lnTo>
                <a:lnTo>
                  <a:pt x="583438" y="104901"/>
                </a:lnTo>
                <a:close/>
              </a:path>
              <a:path w="1550670" h="275589">
                <a:moveTo>
                  <a:pt x="583438" y="80263"/>
                </a:moveTo>
                <a:lnTo>
                  <a:pt x="515366" y="80263"/>
                </a:lnTo>
                <a:lnTo>
                  <a:pt x="523561" y="82379"/>
                </a:lnTo>
                <a:lnTo>
                  <a:pt x="530447" y="87852"/>
                </a:lnTo>
                <a:lnTo>
                  <a:pt x="535189" y="95373"/>
                </a:lnTo>
                <a:lnTo>
                  <a:pt x="536894" y="103346"/>
                </a:lnTo>
                <a:lnTo>
                  <a:pt x="536956" y="106171"/>
                </a:lnTo>
                <a:lnTo>
                  <a:pt x="537210" y="104901"/>
                </a:lnTo>
                <a:lnTo>
                  <a:pt x="583438" y="104901"/>
                </a:lnTo>
                <a:lnTo>
                  <a:pt x="583438" y="80263"/>
                </a:lnTo>
                <a:close/>
              </a:path>
              <a:path w="1550670" h="275589">
                <a:moveTo>
                  <a:pt x="577850" y="0"/>
                </a:moveTo>
                <a:lnTo>
                  <a:pt x="564122" y="6707"/>
                </a:lnTo>
                <a:lnTo>
                  <a:pt x="548417" y="12128"/>
                </a:lnTo>
                <a:lnTo>
                  <a:pt x="532380" y="15930"/>
                </a:lnTo>
                <a:lnTo>
                  <a:pt x="517652" y="17779"/>
                </a:lnTo>
                <a:lnTo>
                  <a:pt x="517652" y="25399"/>
                </a:lnTo>
                <a:lnTo>
                  <a:pt x="527712" y="30424"/>
                </a:lnTo>
                <a:lnTo>
                  <a:pt x="533749" y="40258"/>
                </a:lnTo>
                <a:lnTo>
                  <a:pt x="536690" y="52189"/>
                </a:lnTo>
                <a:lnTo>
                  <a:pt x="537464" y="63499"/>
                </a:lnTo>
                <a:lnTo>
                  <a:pt x="537464" y="76707"/>
                </a:lnTo>
                <a:lnTo>
                  <a:pt x="583438" y="76707"/>
                </a:lnTo>
                <a:lnTo>
                  <a:pt x="583438" y="3809"/>
                </a:lnTo>
                <a:lnTo>
                  <a:pt x="577850" y="0"/>
                </a:lnTo>
                <a:close/>
              </a:path>
              <a:path w="1550670" h="275589">
                <a:moveTo>
                  <a:pt x="663956" y="69341"/>
                </a:moveTo>
                <a:lnTo>
                  <a:pt x="650791" y="75763"/>
                </a:lnTo>
                <a:lnTo>
                  <a:pt x="635222" y="81089"/>
                </a:lnTo>
                <a:lnTo>
                  <a:pt x="618843" y="84986"/>
                </a:lnTo>
                <a:lnTo>
                  <a:pt x="603250" y="87121"/>
                </a:lnTo>
                <a:lnTo>
                  <a:pt x="603250" y="94741"/>
                </a:lnTo>
                <a:lnTo>
                  <a:pt x="613096" y="98532"/>
                </a:lnTo>
                <a:lnTo>
                  <a:pt x="619156" y="105822"/>
                </a:lnTo>
                <a:lnTo>
                  <a:pt x="622216" y="115637"/>
                </a:lnTo>
                <a:lnTo>
                  <a:pt x="623062" y="126999"/>
                </a:lnTo>
                <a:lnTo>
                  <a:pt x="623062" y="174751"/>
                </a:lnTo>
                <a:lnTo>
                  <a:pt x="621735" y="183149"/>
                </a:lnTo>
                <a:lnTo>
                  <a:pt x="617838" y="191452"/>
                </a:lnTo>
                <a:lnTo>
                  <a:pt x="611550" y="198897"/>
                </a:lnTo>
                <a:lnTo>
                  <a:pt x="603250" y="204723"/>
                </a:lnTo>
                <a:lnTo>
                  <a:pt x="603250" y="212343"/>
                </a:lnTo>
                <a:lnTo>
                  <a:pt x="688594" y="212343"/>
                </a:lnTo>
                <a:lnTo>
                  <a:pt x="688594" y="204723"/>
                </a:lnTo>
                <a:lnTo>
                  <a:pt x="680327" y="198897"/>
                </a:lnTo>
                <a:lnTo>
                  <a:pt x="674274" y="191452"/>
                </a:lnTo>
                <a:lnTo>
                  <a:pt x="670556" y="183149"/>
                </a:lnTo>
                <a:lnTo>
                  <a:pt x="669290" y="174751"/>
                </a:lnTo>
                <a:lnTo>
                  <a:pt x="669447" y="126999"/>
                </a:lnTo>
                <a:lnTo>
                  <a:pt x="669544" y="97535"/>
                </a:lnTo>
                <a:lnTo>
                  <a:pt x="676910" y="90677"/>
                </a:lnTo>
                <a:lnTo>
                  <a:pt x="681228" y="87883"/>
                </a:lnTo>
                <a:lnTo>
                  <a:pt x="756565" y="87883"/>
                </a:lnTo>
                <a:lnTo>
                  <a:pt x="754384" y="85343"/>
                </a:lnTo>
                <a:lnTo>
                  <a:pt x="669544" y="85343"/>
                </a:lnTo>
                <a:lnTo>
                  <a:pt x="669544" y="73151"/>
                </a:lnTo>
                <a:lnTo>
                  <a:pt x="663956" y="69341"/>
                </a:lnTo>
                <a:close/>
              </a:path>
              <a:path w="1550670" h="275589">
                <a:moveTo>
                  <a:pt x="756565" y="87883"/>
                </a:moveTo>
                <a:lnTo>
                  <a:pt x="691642" y="87883"/>
                </a:lnTo>
                <a:lnTo>
                  <a:pt x="703901" y="90380"/>
                </a:lnTo>
                <a:lnTo>
                  <a:pt x="711803" y="97186"/>
                </a:lnTo>
                <a:lnTo>
                  <a:pt x="716037" y="107279"/>
                </a:lnTo>
                <a:lnTo>
                  <a:pt x="717296" y="119633"/>
                </a:lnTo>
                <a:lnTo>
                  <a:pt x="717296" y="174751"/>
                </a:lnTo>
                <a:lnTo>
                  <a:pt x="715736" y="184007"/>
                </a:lnTo>
                <a:lnTo>
                  <a:pt x="711485" y="192404"/>
                </a:lnTo>
                <a:lnTo>
                  <a:pt x="705187" y="199469"/>
                </a:lnTo>
                <a:lnTo>
                  <a:pt x="697484" y="204723"/>
                </a:lnTo>
                <a:lnTo>
                  <a:pt x="697484" y="212343"/>
                </a:lnTo>
                <a:lnTo>
                  <a:pt x="782828" y="212343"/>
                </a:lnTo>
                <a:lnTo>
                  <a:pt x="782828" y="204723"/>
                </a:lnTo>
                <a:lnTo>
                  <a:pt x="775255" y="199469"/>
                </a:lnTo>
                <a:lnTo>
                  <a:pt x="774743" y="198897"/>
                </a:lnTo>
                <a:lnTo>
                  <a:pt x="763524" y="174751"/>
                </a:lnTo>
                <a:lnTo>
                  <a:pt x="763524" y="109727"/>
                </a:lnTo>
                <a:lnTo>
                  <a:pt x="759471" y="91269"/>
                </a:lnTo>
                <a:lnTo>
                  <a:pt x="756565" y="87883"/>
                </a:lnTo>
                <a:close/>
              </a:path>
              <a:path w="1550670" h="275589">
                <a:moveTo>
                  <a:pt x="714502" y="69087"/>
                </a:moveTo>
                <a:lnTo>
                  <a:pt x="702512" y="70092"/>
                </a:lnTo>
                <a:lnTo>
                  <a:pt x="690524" y="73151"/>
                </a:lnTo>
                <a:lnTo>
                  <a:pt x="679390" y="78196"/>
                </a:lnTo>
                <a:lnTo>
                  <a:pt x="669544" y="85343"/>
                </a:lnTo>
                <a:lnTo>
                  <a:pt x="754384" y="85343"/>
                </a:lnTo>
                <a:lnTo>
                  <a:pt x="748633" y="78644"/>
                </a:lnTo>
                <a:lnTo>
                  <a:pt x="732984" y="71401"/>
                </a:lnTo>
                <a:lnTo>
                  <a:pt x="714502" y="69087"/>
                </a:lnTo>
                <a:close/>
              </a:path>
              <a:path w="1550670" h="275589">
                <a:moveTo>
                  <a:pt x="867397" y="69087"/>
                </a:moveTo>
                <a:lnTo>
                  <a:pt x="836119" y="73949"/>
                </a:lnTo>
                <a:lnTo>
                  <a:pt x="812628" y="88169"/>
                </a:lnTo>
                <a:lnTo>
                  <a:pt x="797852" y="111200"/>
                </a:lnTo>
                <a:lnTo>
                  <a:pt x="792721" y="142493"/>
                </a:lnTo>
                <a:lnTo>
                  <a:pt x="797618" y="171985"/>
                </a:lnTo>
                <a:lnTo>
                  <a:pt x="811707" y="194024"/>
                </a:lnTo>
                <a:lnTo>
                  <a:pt x="834083" y="207823"/>
                </a:lnTo>
                <a:lnTo>
                  <a:pt x="863841" y="212597"/>
                </a:lnTo>
                <a:lnTo>
                  <a:pt x="881922" y="210593"/>
                </a:lnTo>
                <a:lnTo>
                  <a:pt x="899337" y="204565"/>
                </a:lnTo>
                <a:lnTo>
                  <a:pt x="914561" y="194488"/>
                </a:lnTo>
                <a:lnTo>
                  <a:pt x="920492" y="187197"/>
                </a:lnTo>
                <a:lnTo>
                  <a:pt x="885939" y="187197"/>
                </a:lnTo>
                <a:lnTo>
                  <a:pt x="867705" y="184118"/>
                </a:lnTo>
                <a:lnTo>
                  <a:pt x="867176" y="184118"/>
                </a:lnTo>
                <a:lnTo>
                  <a:pt x="853871" y="175132"/>
                </a:lnTo>
                <a:lnTo>
                  <a:pt x="845791" y="161694"/>
                </a:lnTo>
                <a:lnTo>
                  <a:pt x="841997" y="144779"/>
                </a:lnTo>
                <a:lnTo>
                  <a:pt x="928865" y="136397"/>
                </a:lnTo>
                <a:lnTo>
                  <a:pt x="928865" y="135635"/>
                </a:lnTo>
                <a:lnTo>
                  <a:pt x="841489" y="135635"/>
                </a:lnTo>
                <a:lnTo>
                  <a:pt x="841536" y="132079"/>
                </a:lnTo>
                <a:lnTo>
                  <a:pt x="842064" y="117875"/>
                </a:lnTo>
                <a:lnTo>
                  <a:pt x="845140" y="100425"/>
                </a:lnTo>
                <a:lnTo>
                  <a:pt x="852740" y="86165"/>
                </a:lnTo>
                <a:lnTo>
                  <a:pt x="866889" y="80263"/>
                </a:lnTo>
                <a:lnTo>
                  <a:pt x="903249" y="80263"/>
                </a:lnTo>
                <a:lnTo>
                  <a:pt x="893396" y="73679"/>
                </a:lnTo>
                <a:lnTo>
                  <a:pt x="867397" y="69087"/>
                </a:lnTo>
                <a:close/>
              </a:path>
              <a:path w="1550670" h="275589">
                <a:moveTo>
                  <a:pt x="922769" y="173989"/>
                </a:moveTo>
                <a:lnTo>
                  <a:pt x="914800" y="180018"/>
                </a:lnTo>
                <a:lnTo>
                  <a:pt x="905687" y="184118"/>
                </a:lnTo>
                <a:lnTo>
                  <a:pt x="895908" y="186455"/>
                </a:lnTo>
                <a:lnTo>
                  <a:pt x="885939" y="187197"/>
                </a:lnTo>
                <a:lnTo>
                  <a:pt x="920492" y="187197"/>
                </a:lnTo>
                <a:lnTo>
                  <a:pt x="926071" y="180339"/>
                </a:lnTo>
                <a:lnTo>
                  <a:pt x="922769" y="173989"/>
                </a:lnTo>
                <a:close/>
              </a:path>
              <a:path w="1550670" h="275589">
                <a:moveTo>
                  <a:pt x="903249" y="80263"/>
                </a:moveTo>
                <a:lnTo>
                  <a:pt x="866889" y="80263"/>
                </a:lnTo>
                <a:lnTo>
                  <a:pt x="877581" y="86018"/>
                </a:lnTo>
                <a:lnTo>
                  <a:pt x="883272" y="99631"/>
                </a:lnTo>
                <a:lnTo>
                  <a:pt x="885534" y="115625"/>
                </a:lnTo>
                <a:lnTo>
                  <a:pt x="885939" y="128523"/>
                </a:lnTo>
                <a:lnTo>
                  <a:pt x="841489" y="135635"/>
                </a:lnTo>
                <a:lnTo>
                  <a:pt x="928865" y="135635"/>
                </a:lnTo>
                <a:lnTo>
                  <a:pt x="928865" y="132079"/>
                </a:lnTo>
                <a:lnTo>
                  <a:pt x="924725" y="106485"/>
                </a:lnTo>
                <a:lnTo>
                  <a:pt x="912704" y="86582"/>
                </a:lnTo>
                <a:lnTo>
                  <a:pt x="903249" y="80263"/>
                </a:lnTo>
                <a:close/>
              </a:path>
              <a:path w="1550670" h="275589">
                <a:moveTo>
                  <a:pt x="946137" y="163321"/>
                </a:moveTo>
                <a:lnTo>
                  <a:pt x="938517" y="201421"/>
                </a:lnTo>
                <a:lnTo>
                  <a:pt x="978343" y="214852"/>
                </a:lnTo>
                <a:lnTo>
                  <a:pt x="992873" y="215645"/>
                </a:lnTo>
                <a:lnTo>
                  <a:pt x="1014947" y="213955"/>
                </a:lnTo>
                <a:lnTo>
                  <a:pt x="1034783" y="207644"/>
                </a:lnTo>
                <a:lnTo>
                  <a:pt x="1035493" y="207009"/>
                </a:lnTo>
                <a:lnTo>
                  <a:pt x="993381" y="207009"/>
                </a:lnTo>
                <a:lnTo>
                  <a:pt x="976573" y="203303"/>
                </a:lnTo>
                <a:lnTo>
                  <a:pt x="964457" y="193547"/>
                </a:lnTo>
                <a:lnTo>
                  <a:pt x="956769" y="179792"/>
                </a:lnTo>
                <a:lnTo>
                  <a:pt x="953249" y="164083"/>
                </a:lnTo>
                <a:lnTo>
                  <a:pt x="946137" y="163321"/>
                </a:lnTo>
                <a:close/>
              </a:path>
              <a:path w="1550670" h="275589">
                <a:moveTo>
                  <a:pt x="1005065" y="69087"/>
                </a:moveTo>
                <a:lnTo>
                  <a:pt x="982137" y="71020"/>
                </a:lnTo>
                <a:lnTo>
                  <a:pt x="961663" y="77882"/>
                </a:lnTo>
                <a:lnTo>
                  <a:pt x="946950" y="91269"/>
                </a:lnTo>
                <a:lnTo>
                  <a:pt x="941311" y="112775"/>
                </a:lnTo>
                <a:lnTo>
                  <a:pt x="952574" y="140350"/>
                </a:lnTo>
                <a:lnTo>
                  <a:pt x="977315" y="156400"/>
                </a:lnTo>
                <a:lnTo>
                  <a:pt x="1001961" y="169497"/>
                </a:lnTo>
                <a:lnTo>
                  <a:pt x="1012939" y="188213"/>
                </a:lnTo>
                <a:lnTo>
                  <a:pt x="1011347" y="196187"/>
                </a:lnTo>
                <a:lnTo>
                  <a:pt x="1007256" y="202088"/>
                </a:lnTo>
                <a:lnTo>
                  <a:pt x="1001116" y="205751"/>
                </a:lnTo>
                <a:lnTo>
                  <a:pt x="993381" y="207009"/>
                </a:lnTo>
                <a:lnTo>
                  <a:pt x="1035493" y="207009"/>
                </a:lnTo>
                <a:lnTo>
                  <a:pt x="1049094" y="194857"/>
                </a:lnTo>
                <a:lnTo>
                  <a:pt x="1054595" y="173735"/>
                </a:lnTo>
                <a:lnTo>
                  <a:pt x="1043284" y="145272"/>
                </a:lnTo>
                <a:lnTo>
                  <a:pt x="1018400" y="129095"/>
                </a:lnTo>
                <a:lnTo>
                  <a:pt x="993516" y="115871"/>
                </a:lnTo>
                <a:lnTo>
                  <a:pt x="982205" y="96265"/>
                </a:lnTo>
                <a:lnTo>
                  <a:pt x="983622" y="88332"/>
                </a:lnTo>
                <a:lnTo>
                  <a:pt x="987634" y="82518"/>
                </a:lnTo>
                <a:lnTo>
                  <a:pt x="993885" y="78942"/>
                </a:lnTo>
                <a:lnTo>
                  <a:pt x="1002017" y="77723"/>
                </a:lnTo>
                <a:lnTo>
                  <a:pt x="1043226" y="77723"/>
                </a:lnTo>
                <a:lnTo>
                  <a:pt x="1041105" y="76588"/>
                </a:lnTo>
                <a:lnTo>
                  <a:pt x="1029036" y="72516"/>
                </a:lnTo>
                <a:lnTo>
                  <a:pt x="1016538" y="69969"/>
                </a:lnTo>
                <a:lnTo>
                  <a:pt x="1005065" y="69087"/>
                </a:lnTo>
                <a:close/>
              </a:path>
              <a:path w="1550670" h="275589">
                <a:moveTo>
                  <a:pt x="1043226" y="77723"/>
                </a:moveTo>
                <a:lnTo>
                  <a:pt x="1002017" y="77723"/>
                </a:lnTo>
                <a:lnTo>
                  <a:pt x="1013510" y="81033"/>
                </a:lnTo>
                <a:lnTo>
                  <a:pt x="1022718" y="90106"/>
                </a:lnTo>
                <a:lnTo>
                  <a:pt x="1029449" y="103655"/>
                </a:lnTo>
                <a:lnTo>
                  <a:pt x="1033513" y="120395"/>
                </a:lnTo>
                <a:lnTo>
                  <a:pt x="1040371" y="121411"/>
                </a:lnTo>
                <a:lnTo>
                  <a:pt x="1051293" y="82041"/>
                </a:lnTo>
                <a:lnTo>
                  <a:pt x="1043226" y="77723"/>
                </a:lnTo>
                <a:close/>
              </a:path>
              <a:path w="1550670" h="275589">
                <a:moveTo>
                  <a:pt x="1136129" y="69087"/>
                </a:moveTo>
                <a:lnTo>
                  <a:pt x="1104972" y="74211"/>
                </a:lnTo>
                <a:lnTo>
                  <a:pt x="1082476" y="88931"/>
                </a:lnTo>
                <a:lnTo>
                  <a:pt x="1068836" y="112271"/>
                </a:lnTo>
                <a:lnTo>
                  <a:pt x="1064247" y="143255"/>
                </a:lnTo>
                <a:lnTo>
                  <a:pt x="1068089" y="171088"/>
                </a:lnTo>
                <a:lnTo>
                  <a:pt x="1079742" y="192944"/>
                </a:lnTo>
                <a:lnTo>
                  <a:pt x="1099399" y="207228"/>
                </a:lnTo>
                <a:lnTo>
                  <a:pt x="1127252" y="212343"/>
                </a:lnTo>
                <a:lnTo>
                  <a:pt x="1137158" y="211784"/>
                </a:lnTo>
                <a:lnTo>
                  <a:pt x="1147117" y="209962"/>
                </a:lnTo>
                <a:lnTo>
                  <a:pt x="1156605" y="206664"/>
                </a:lnTo>
                <a:lnTo>
                  <a:pt x="1165098" y="201675"/>
                </a:lnTo>
                <a:lnTo>
                  <a:pt x="1227328" y="201675"/>
                </a:lnTo>
                <a:lnTo>
                  <a:pt x="1227328" y="196087"/>
                </a:lnTo>
                <a:lnTo>
                  <a:pt x="1142733" y="196087"/>
                </a:lnTo>
                <a:lnTo>
                  <a:pt x="1126812" y="190067"/>
                </a:lnTo>
                <a:lnTo>
                  <a:pt x="1118038" y="175355"/>
                </a:lnTo>
                <a:lnTo>
                  <a:pt x="1114311" y="156975"/>
                </a:lnTo>
                <a:lnTo>
                  <a:pt x="1113536" y="139953"/>
                </a:lnTo>
                <a:lnTo>
                  <a:pt x="1114067" y="123019"/>
                </a:lnTo>
                <a:lnTo>
                  <a:pt x="1140714" y="80263"/>
                </a:lnTo>
                <a:lnTo>
                  <a:pt x="1208786" y="80263"/>
                </a:lnTo>
                <a:lnTo>
                  <a:pt x="1208786" y="76707"/>
                </a:lnTo>
                <a:lnTo>
                  <a:pt x="1162812" y="76707"/>
                </a:lnTo>
                <a:lnTo>
                  <a:pt x="1156496" y="73588"/>
                </a:lnTo>
                <a:lnTo>
                  <a:pt x="1149851" y="71183"/>
                </a:lnTo>
                <a:lnTo>
                  <a:pt x="1143016" y="69635"/>
                </a:lnTo>
                <a:lnTo>
                  <a:pt x="1136129" y="69087"/>
                </a:lnTo>
                <a:close/>
              </a:path>
              <a:path w="1550670" h="275589">
                <a:moveTo>
                  <a:pt x="1227328" y="201675"/>
                </a:moveTo>
                <a:lnTo>
                  <a:pt x="1165098" y="201675"/>
                </a:lnTo>
                <a:lnTo>
                  <a:pt x="1166048" y="206664"/>
                </a:lnTo>
                <a:lnTo>
                  <a:pt x="1166114" y="207009"/>
                </a:lnTo>
                <a:lnTo>
                  <a:pt x="1169657" y="212343"/>
                </a:lnTo>
                <a:lnTo>
                  <a:pt x="1227328" y="204723"/>
                </a:lnTo>
                <a:lnTo>
                  <a:pt x="1227328" y="201675"/>
                </a:lnTo>
                <a:close/>
              </a:path>
              <a:path w="1550670" h="275589">
                <a:moveTo>
                  <a:pt x="1208786" y="104901"/>
                </a:moveTo>
                <a:lnTo>
                  <a:pt x="1162545" y="104901"/>
                </a:lnTo>
                <a:lnTo>
                  <a:pt x="1162487" y="123019"/>
                </a:lnTo>
                <a:lnTo>
                  <a:pt x="1162380" y="156975"/>
                </a:lnTo>
                <a:lnTo>
                  <a:pt x="1162291" y="185165"/>
                </a:lnTo>
                <a:lnTo>
                  <a:pt x="1157986" y="192023"/>
                </a:lnTo>
                <a:lnTo>
                  <a:pt x="1150874" y="196087"/>
                </a:lnTo>
                <a:lnTo>
                  <a:pt x="1227328" y="196087"/>
                </a:lnTo>
                <a:lnTo>
                  <a:pt x="1227328" y="195833"/>
                </a:lnTo>
                <a:lnTo>
                  <a:pt x="1219496" y="194246"/>
                </a:lnTo>
                <a:lnTo>
                  <a:pt x="1213670" y="189610"/>
                </a:lnTo>
                <a:lnTo>
                  <a:pt x="1210038" y="182689"/>
                </a:lnTo>
                <a:lnTo>
                  <a:pt x="1208786" y="174243"/>
                </a:lnTo>
                <a:lnTo>
                  <a:pt x="1208786" y="104901"/>
                </a:lnTo>
                <a:close/>
              </a:path>
              <a:path w="1550670" h="275589">
                <a:moveTo>
                  <a:pt x="1208786" y="80263"/>
                </a:moveTo>
                <a:lnTo>
                  <a:pt x="1140714" y="80263"/>
                </a:lnTo>
                <a:lnTo>
                  <a:pt x="1148902" y="82379"/>
                </a:lnTo>
                <a:lnTo>
                  <a:pt x="1155784" y="87852"/>
                </a:lnTo>
                <a:lnTo>
                  <a:pt x="1160525" y="95373"/>
                </a:lnTo>
                <a:lnTo>
                  <a:pt x="1162230" y="103346"/>
                </a:lnTo>
                <a:lnTo>
                  <a:pt x="1162291" y="106171"/>
                </a:lnTo>
                <a:lnTo>
                  <a:pt x="1162545" y="104901"/>
                </a:lnTo>
                <a:lnTo>
                  <a:pt x="1208786" y="104901"/>
                </a:lnTo>
                <a:lnTo>
                  <a:pt x="1208786" y="80263"/>
                </a:lnTo>
                <a:close/>
              </a:path>
              <a:path w="1550670" h="275589">
                <a:moveTo>
                  <a:pt x="1203198" y="0"/>
                </a:moveTo>
                <a:lnTo>
                  <a:pt x="1189462" y="6707"/>
                </a:lnTo>
                <a:lnTo>
                  <a:pt x="1173756" y="12128"/>
                </a:lnTo>
                <a:lnTo>
                  <a:pt x="1157720" y="15930"/>
                </a:lnTo>
                <a:lnTo>
                  <a:pt x="1143000" y="17779"/>
                </a:lnTo>
                <a:lnTo>
                  <a:pt x="1143000" y="25399"/>
                </a:lnTo>
                <a:lnTo>
                  <a:pt x="1153055" y="30424"/>
                </a:lnTo>
                <a:lnTo>
                  <a:pt x="1159092" y="40258"/>
                </a:lnTo>
                <a:lnTo>
                  <a:pt x="1162036" y="52189"/>
                </a:lnTo>
                <a:lnTo>
                  <a:pt x="1162812" y="63499"/>
                </a:lnTo>
                <a:lnTo>
                  <a:pt x="1162812" y="76707"/>
                </a:lnTo>
                <a:lnTo>
                  <a:pt x="1208786" y="76707"/>
                </a:lnTo>
                <a:lnTo>
                  <a:pt x="1208786" y="3809"/>
                </a:lnTo>
                <a:lnTo>
                  <a:pt x="1203198" y="0"/>
                </a:lnTo>
                <a:close/>
              </a:path>
              <a:path w="1550670" h="275589">
                <a:moveTo>
                  <a:pt x="1396987" y="225297"/>
                </a:moveTo>
                <a:lnTo>
                  <a:pt x="1384942" y="228941"/>
                </a:lnTo>
                <a:lnTo>
                  <a:pt x="1377588" y="238061"/>
                </a:lnTo>
                <a:lnTo>
                  <a:pt x="1375806" y="249943"/>
                </a:lnTo>
                <a:lnTo>
                  <a:pt x="1380477" y="261873"/>
                </a:lnTo>
                <a:lnTo>
                  <a:pt x="1386537" y="268124"/>
                </a:lnTo>
                <a:lnTo>
                  <a:pt x="1394098" y="272446"/>
                </a:lnTo>
                <a:lnTo>
                  <a:pt x="1402658" y="274911"/>
                </a:lnTo>
                <a:lnTo>
                  <a:pt x="1411719" y="275589"/>
                </a:lnTo>
                <a:lnTo>
                  <a:pt x="1433372" y="269493"/>
                </a:lnTo>
                <a:lnTo>
                  <a:pt x="1448358" y="254634"/>
                </a:lnTo>
                <a:lnTo>
                  <a:pt x="1452470" y="247141"/>
                </a:lnTo>
                <a:lnTo>
                  <a:pt x="1434071" y="247141"/>
                </a:lnTo>
                <a:lnTo>
                  <a:pt x="1423776" y="244157"/>
                </a:lnTo>
                <a:lnTo>
                  <a:pt x="1416291" y="236600"/>
                </a:lnTo>
                <a:lnTo>
                  <a:pt x="1408513" y="228941"/>
                </a:lnTo>
                <a:lnTo>
                  <a:pt x="1408706" y="228941"/>
                </a:lnTo>
                <a:lnTo>
                  <a:pt x="1396987" y="225297"/>
                </a:lnTo>
                <a:close/>
              </a:path>
              <a:path w="1550670" h="275589">
                <a:moveTo>
                  <a:pt x="1459471" y="73151"/>
                </a:moveTo>
                <a:lnTo>
                  <a:pt x="1372857" y="73151"/>
                </a:lnTo>
                <a:lnTo>
                  <a:pt x="1372857" y="80771"/>
                </a:lnTo>
                <a:lnTo>
                  <a:pt x="1382128" y="86133"/>
                </a:lnTo>
                <a:lnTo>
                  <a:pt x="1389365" y="93852"/>
                </a:lnTo>
                <a:lnTo>
                  <a:pt x="1394860" y="102381"/>
                </a:lnTo>
                <a:lnTo>
                  <a:pt x="1399273" y="110743"/>
                </a:lnTo>
                <a:lnTo>
                  <a:pt x="1451597" y="212343"/>
                </a:lnTo>
                <a:lnTo>
                  <a:pt x="1450216" y="225103"/>
                </a:lnTo>
                <a:lnTo>
                  <a:pt x="1446453" y="236124"/>
                </a:lnTo>
                <a:lnTo>
                  <a:pt x="1440881" y="243955"/>
                </a:lnTo>
                <a:lnTo>
                  <a:pt x="1434071" y="247141"/>
                </a:lnTo>
                <a:lnTo>
                  <a:pt x="1452470" y="247141"/>
                </a:lnTo>
                <a:lnTo>
                  <a:pt x="1459439" y="234441"/>
                </a:lnTo>
                <a:lnTo>
                  <a:pt x="1469377" y="212343"/>
                </a:lnTo>
                <a:lnTo>
                  <a:pt x="1489980" y="168655"/>
                </a:lnTo>
                <a:lnTo>
                  <a:pt x="1479791" y="168655"/>
                </a:lnTo>
                <a:lnTo>
                  <a:pt x="1449057" y="113537"/>
                </a:lnTo>
                <a:lnTo>
                  <a:pt x="1446541" y="105525"/>
                </a:lnTo>
                <a:lnTo>
                  <a:pt x="1446834" y="95916"/>
                </a:lnTo>
                <a:lnTo>
                  <a:pt x="1450843" y="86927"/>
                </a:lnTo>
                <a:lnTo>
                  <a:pt x="1459471" y="80771"/>
                </a:lnTo>
                <a:lnTo>
                  <a:pt x="1459471" y="73151"/>
                </a:lnTo>
                <a:close/>
              </a:path>
              <a:path w="1550670" h="275589">
                <a:moveTo>
                  <a:pt x="1345820" y="79501"/>
                </a:moveTo>
                <a:lnTo>
                  <a:pt x="1301229" y="79501"/>
                </a:lnTo>
                <a:lnTo>
                  <a:pt x="1310428" y="83875"/>
                </a:lnTo>
                <a:lnTo>
                  <a:pt x="1314818" y="94297"/>
                </a:lnTo>
                <a:lnTo>
                  <a:pt x="1316159" y="106719"/>
                </a:lnTo>
                <a:lnTo>
                  <a:pt x="1316215" y="118363"/>
                </a:lnTo>
                <a:lnTo>
                  <a:pt x="1287425" y="122749"/>
                </a:lnTo>
                <a:lnTo>
                  <a:pt x="1259827" y="133064"/>
                </a:lnTo>
                <a:lnTo>
                  <a:pt x="1239277" y="150760"/>
                </a:lnTo>
                <a:lnTo>
                  <a:pt x="1231633" y="177291"/>
                </a:lnTo>
                <a:lnTo>
                  <a:pt x="1235447" y="193377"/>
                </a:lnTo>
                <a:lnTo>
                  <a:pt x="1244809" y="204247"/>
                </a:lnTo>
                <a:lnTo>
                  <a:pt x="1258315" y="210403"/>
                </a:lnTo>
                <a:lnTo>
                  <a:pt x="1274559" y="212343"/>
                </a:lnTo>
                <a:lnTo>
                  <a:pt x="1286136" y="211494"/>
                </a:lnTo>
                <a:lnTo>
                  <a:pt x="1297260" y="208787"/>
                </a:lnTo>
                <a:lnTo>
                  <a:pt x="1307384" y="203985"/>
                </a:lnTo>
                <a:lnTo>
                  <a:pt x="1315961" y="196849"/>
                </a:lnTo>
                <a:lnTo>
                  <a:pt x="1380985" y="196849"/>
                </a:lnTo>
                <a:lnTo>
                  <a:pt x="1380985" y="195833"/>
                </a:lnTo>
                <a:lnTo>
                  <a:pt x="1373158" y="194246"/>
                </a:lnTo>
                <a:lnTo>
                  <a:pt x="1371004" y="192531"/>
                </a:lnTo>
                <a:lnTo>
                  <a:pt x="1298943" y="192531"/>
                </a:lnTo>
                <a:lnTo>
                  <a:pt x="1291196" y="190583"/>
                </a:lnTo>
                <a:lnTo>
                  <a:pt x="1285544" y="185324"/>
                </a:lnTo>
                <a:lnTo>
                  <a:pt x="1282084" y="177637"/>
                </a:lnTo>
                <a:lnTo>
                  <a:pt x="1280941" y="168655"/>
                </a:lnTo>
                <a:lnTo>
                  <a:pt x="1280909" y="168401"/>
                </a:lnTo>
                <a:lnTo>
                  <a:pt x="1283818" y="153336"/>
                </a:lnTo>
                <a:lnTo>
                  <a:pt x="1291609" y="141795"/>
                </a:lnTo>
                <a:lnTo>
                  <a:pt x="1302876" y="133397"/>
                </a:lnTo>
                <a:lnTo>
                  <a:pt x="1316215" y="127761"/>
                </a:lnTo>
                <a:lnTo>
                  <a:pt x="1362443" y="127761"/>
                </a:lnTo>
                <a:lnTo>
                  <a:pt x="1362378" y="110743"/>
                </a:lnTo>
                <a:lnTo>
                  <a:pt x="1357089" y="90019"/>
                </a:lnTo>
                <a:lnTo>
                  <a:pt x="1345820" y="79501"/>
                </a:lnTo>
                <a:close/>
              </a:path>
              <a:path w="1550670" h="275589">
                <a:moveTo>
                  <a:pt x="1380985" y="196849"/>
                </a:moveTo>
                <a:lnTo>
                  <a:pt x="1315961" y="196849"/>
                </a:lnTo>
                <a:lnTo>
                  <a:pt x="1315961" y="207009"/>
                </a:lnTo>
                <a:lnTo>
                  <a:pt x="1319517" y="212343"/>
                </a:lnTo>
                <a:lnTo>
                  <a:pt x="1380985" y="204723"/>
                </a:lnTo>
                <a:lnTo>
                  <a:pt x="1380985" y="196849"/>
                </a:lnTo>
                <a:close/>
              </a:path>
              <a:path w="1550670" h="275589">
                <a:moveTo>
                  <a:pt x="1362443" y="127761"/>
                </a:moveTo>
                <a:lnTo>
                  <a:pt x="1316215" y="127761"/>
                </a:lnTo>
                <a:lnTo>
                  <a:pt x="1316114" y="150760"/>
                </a:lnTo>
                <a:lnTo>
                  <a:pt x="1316019" y="168401"/>
                </a:lnTo>
                <a:lnTo>
                  <a:pt x="1315961" y="185927"/>
                </a:lnTo>
                <a:lnTo>
                  <a:pt x="1311389" y="190245"/>
                </a:lnTo>
                <a:lnTo>
                  <a:pt x="1305801" y="192531"/>
                </a:lnTo>
                <a:lnTo>
                  <a:pt x="1371004" y="192531"/>
                </a:lnTo>
                <a:lnTo>
                  <a:pt x="1367332" y="189610"/>
                </a:lnTo>
                <a:lnTo>
                  <a:pt x="1363697" y="182689"/>
                </a:lnTo>
                <a:lnTo>
                  <a:pt x="1362443" y="174243"/>
                </a:lnTo>
                <a:lnTo>
                  <a:pt x="1362443" y="127761"/>
                </a:lnTo>
                <a:close/>
              </a:path>
              <a:path w="1550670" h="275589">
                <a:moveTo>
                  <a:pt x="1550657" y="73151"/>
                </a:moveTo>
                <a:lnTo>
                  <a:pt x="1489189" y="73151"/>
                </a:lnTo>
                <a:lnTo>
                  <a:pt x="1489189" y="80771"/>
                </a:lnTo>
                <a:lnTo>
                  <a:pt x="1497781" y="86431"/>
                </a:lnTo>
                <a:lnTo>
                  <a:pt x="1503064" y="95567"/>
                </a:lnTo>
                <a:lnTo>
                  <a:pt x="1504580" y="106719"/>
                </a:lnTo>
                <a:lnTo>
                  <a:pt x="1501889" y="118363"/>
                </a:lnTo>
                <a:lnTo>
                  <a:pt x="1479902" y="168401"/>
                </a:lnTo>
                <a:lnTo>
                  <a:pt x="1479791" y="168655"/>
                </a:lnTo>
                <a:lnTo>
                  <a:pt x="1489980" y="168655"/>
                </a:lnTo>
                <a:lnTo>
                  <a:pt x="1511541" y="122935"/>
                </a:lnTo>
                <a:lnTo>
                  <a:pt x="1540223" y="85002"/>
                </a:lnTo>
                <a:lnTo>
                  <a:pt x="1550657" y="80771"/>
                </a:lnTo>
                <a:lnTo>
                  <a:pt x="1550657" y="73151"/>
                </a:lnTo>
                <a:close/>
              </a:path>
              <a:path w="1550670" h="275589">
                <a:moveTo>
                  <a:pt x="1303261" y="69087"/>
                </a:moveTo>
                <a:lnTo>
                  <a:pt x="1283925" y="70286"/>
                </a:lnTo>
                <a:lnTo>
                  <a:pt x="1262875" y="75056"/>
                </a:lnTo>
                <a:lnTo>
                  <a:pt x="1245825" y="85161"/>
                </a:lnTo>
                <a:lnTo>
                  <a:pt x="1238495" y="102381"/>
                </a:lnTo>
                <a:lnTo>
                  <a:pt x="1240047" y="109759"/>
                </a:lnTo>
                <a:lnTo>
                  <a:pt x="1244460" y="115633"/>
                </a:lnTo>
                <a:lnTo>
                  <a:pt x="1250778" y="119506"/>
                </a:lnTo>
                <a:lnTo>
                  <a:pt x="1258049" y="120903"/>
                </a:lnTo>
                <a:lnTo>
                  <a:pt x="1273833" y="114434"/>
                </a:lnTo>
                <a:lnTo>
                  <a:pt x="1282401" y="100202"/>
                </a:lnTo>
                <a:lnTo>
                  <a:pt x="1289506" y="86133"/>
                </a:lnTo>
                <a:lnTo>
                  <a:pt x="1289588" y="85971"/>
                </a:lnTo>
                <a:lnTo>
                  <a:pt x="1301229" y="79501"/>
                </a:lnTo>
                <a:lnTo>
                  <a:pt x="1345820" y="79501"/>
                </a:lnTo>
                <a:lnTo>
                  <a:pt x="1343234" y="77088"/>
                </a:lnTo>
                <a:lnTo>
                  <a:pt x="1324188" y="70635"/>
                </a:lnTo>
                <a:lnTo>
                  <a:pt x="1303261" y="69087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781756" y="2451100"/>
            <a:ext cx="1308100" cy="275590"/>
          </a:xfrm>
          <a:custGeom>
            <a:avLst/>
            <a:gdLst/>
            <a:ahLst/>
            <a:cxnLst/>
            <a:rect l="l" t="t" r="r" b="b"/>
            <a:pathLst>
              <a:path w="1308100" h="275589">
                <a:moveTo>
                  <a:pt x="129286" y="29464"/>
                </a:moveTo>
                <a:lnTo>
                  <a:pt x="52577" y="29464"/>
                </a:lnTo>
                <a:lnTo>
                  <a:pt x="59340" y="31198"/>
                </a:lnTo>
                <a:lnTo>
                  <a:pt x="63713" y="36544"/>
                </a:lnTo>
                <a:lnTo>
                  <a:pt x="63817" y="36671"/>
                </a:lnTo>
                <a:lnTo>
                  <a:pt x="66238" y="46073"/>
                </a:lnTo>
                <a:lnTo>
                  <a:pt x="66294" y="46287"/>
                </a:lnTo>
                <a:lnTo>
                  <a:pt x="67042" y="60198"/>
                </a:lnTo>
                <a:lnTo>
                  <a:pt x="67056" y="166116"/>
                </a:lnTo>
                <a:lnTo>
                  <a:pt x="65123" y="181864"/>
                </a:lnTo>
                <a:lnTo>
                  <a:pt x="59975" y="193230"/>
                </a:lnTo>
                <a:lnTo>
                  <a:pt x="52589" y="200691"/>
                </a:lnTo>
                <a:lnTo>
                  <a:pt x="43942" y="204724"/>
                </a:lnTo>
                <a:lnTo>
                  <a:pt x="43942" y="212344"/>
                </a:lnTo>
                <a:lnTo>
                  <a:pt x="137922" y="212344"/>
                </a:lnTo>
                <a:lnTo>
                  <a:pt x="137922" y="204724"/>
                </a:lnTo>
                <a:lnTo>
                  <a:pt x="128631" y="200084"/>
                </a:lnTo>
                <a:lnTo>
                  <a:pt x="121316" y="192754"/>
                </a:lnTo>
                <a:lnTo>
                  <a:pt x="116573" y="181864"/>
                </a:lnTo>
                <a:lnTo>
                  <a:pt x="114807" y="166116"/>
                </a:lnTo>
                <a:lnTo>
                  <a:pt x="114807" y="60198"/>
                </a:lnTo>
                <a:lnTo>
                  <a:pt x="115558" y="46287"/>
                </a:lnTo>
                <a:lnTo>
                  <a:pt x="115570" y="46073"/>
                </a:lnTo>
                <a:lnTo>
                  <a:pt x="118013" y="36671"/>
                </a:lnTo>
                <a:lnTo>
                  <a:pt x="118046" y="36544"/>
                </a:lnTo>
                <a:lnTo>
                  <a:pt x="122490" y="31198"/>
                </a:lnTo>
                <a:lnTo>
                  <a:pt x="129286" y="29464"/>
                </a:lnTo>
                <a:close/>
              </a:path>
              <a:path w="1308100" h="275589">
                <a:moveTo>
                  <a:pt x="171704" y="17780"/>
                </a:moveTo>
                <a:lnTo>
                  <a:pt x="10414" y="17780"/>
                </a:lnTo>
                <a:lnTo>
                  <a:pt x="0" y="75946"/>
                </a:lnTo>
                <a:lnTo>
                  <a:pt x="7620" y="75946"/>
                </a:lnTo>
                <a:lnTo>
                  <a:pt x="18168" y="57217"/>
                </a:lnTo>
                <a:lnTo>
                  <a:pt x="28194" y="42513"/>
                </a:lnTo>
                <a:lnTo>
                  <a:pt x="38409" y="32904"/>
                </a:lnTo>
                <a:lnTo>
                  <a:pt x="49530" y="29464"/>
                </a:lnTo>
                <a:lnTo>
                  <a:pt x="173744" y="29464"/>
                </a:lnTo>
                <a:lnTo>
                  <a:pt x="171704" y="17780"/>
                </a:lnTo>
                <a:close/>
              </a:path>
              <a:path w="1308100" h="275589">
                <a:moveTo>
                  <a:pt x="173744" y="29464"/>
                </a:moveTo>
                <a:lnTo>
                  <a:pt x="132334" y="29464"/>
                </a:lnTo>
                <a:lnTo>
                  <a:pt x="143454" y="32904"/>
                </a:lnTo>
                <a:lnTo>
                  <a:pt x="153670" y="42513"/>
                </a:lnTo>
                <a:lnTo>
                  <a:pt x="163695" y="57217"/>
                </a:lnTo>
                <a:lnTo>
                  <a:pt x="174244" y="75946"/>
                </a:lnTo>
                <a:lnTo>
                  <a:pt x="181864" y="75946"/>
                </a:lnTo>
                <a:lnTo>
                  <a:pt x="173744" y="29464"/>
                </a:lnTo>
                <a:close/>
              </a:path>
              <a:path w="1308100" h="275589">
                <a:moveTo>
                  <a:pt x="424434" y="69342"/>
                </a:moveTo>
                <a:lnTo>
                  <a:pt x="411261" y="75477"/>
                </a:lnTo>
                <a:lnTo>
                  <a:pt x="395636" y="80327"/>
                </a:lnTo>
                <a:lnTo>
                  <a:pt x="379106" y="84129"/>
                </a:lnTo>
                <a:lnTo>
                  <a:pt x="363220" y="87122"/>
                </a:lnTo>
                <a:lnTo>
                  <a:pt x="363220" y="94742"/>
                </a:lnTo>
                <a:lnTo>
                  <a:pt x="373066" y="99048"/>
                </a:lnTo>
                <a:lnTo>
                  <a:pt x="379126" y="107473"/>
                </a:lnTo>
                <a:lnTo>
                  <a:pt x="382186" y="118423"/>
                </a:lnTo>
                <a:lnTo>
                  <a:pt x="383032" y="130302"/>
                </a:lnTo>
                <a:lnTo>
                  <a:pt x="383032" y="177038"/>
                </a:lnTo>
                <a:lnTo>
                  <a:pt x="386836" y="194325"/>
                </a:lnTo>
                <a:lnTo>
                  <a:pt x="387068" y="195068"/>
                </a:lnTo>
                <a:lnTo>
                  <a:pt x="397721" y="207010"/>
                </a:lnTo>
                <a:lnTo>
                  <a:pt x="397860" y="207010"/>
                </a:lnTo>
                <a:lnTo>
                  <a:pt x="413250" y="213578"/>
                </a:lnTo>
                <a:lnTo>
                  <a:pt x="432054" y="215646"/>
                </a:lnTo>
                <a:lnTo>
                  <a:pt x="443658" y="214637"/>
                </a:lnTo>
                <a:lnTo>
                  <a:pt x="455168" y="211772"/>
                </a:lnTo>
                <a:lnTo>
                  <a:pt x="465915" y="207287"/>
                </a:lnTo>
                <a:lnTo>
                  <a:pt x="475234" y="201422"/>
                </a:lnTo>
                <a:lnTo>
                  <a:pt x="539750" y="201422"/>
                </a:lnTo>
                <a:lnTo>
                  <a:pt x="539750" y="196850"/>
                </a:lnTo>
                <a:lnTo>
                  <a:pt x="451866" y="196850"/>
                </a:lnTo>
                <a:lnTo>
                  <a:pt x="442440" y="195068"/>
                </a:lnTo>
                <a:lnTo>
                  <a:pt x="435324" y="189452"/>
                </a:lnTo>
                <a:lnTo>
                  <a:pt x="430827" y="179597"/>
                </a:lnTo>
                <a:lnTo>
                  <a:pt x="429259" y="165100"/>
                </a:lnTo>
                <a:lnTo>
                  <a:pt x="429259" y="73152"/>
                </a:lnTo>
                <a:lnTo>
                  <a:pt x="424434" y="69342"/>
                </a:lnTo>
                <a:close/>
              </a:path>
              <a:path w="1308100" h="275589">
                <a:moveTo>
                  <a:pt x="247904" y="0"/>
                </a:moveTo>
                <a:lnTo>
                  <a:pt x="234811" y="6135"/>
                </a:lnTo>
                <a:lnTo>
                  <a:pt x="219360" y="10985"/>
                </a:lnTo>
                <a:lnTo>
                  <a:pt x="203005" y="14787"/>
                </a:lnTo>
                <a:lnTo>
                  <a:pt x="187198" y="17780"/>
                </a:lnTo>
                <a:lnTo>
                  <a:pt x="187198" y="25400"/>
                </a:lnTo>
                <a:lnTo>
                  <a:pt x="197044" y="30301"/>
                </a:lnTo>
                <a:lnTo>
                  <a:pt x="203104" y="40036"/>
                </a:lnTo>
                <a:lnTo>
                  <a:pt x="206164" y="52296"/>
                </a:lnTo>
                <a:lnTo>
                  <a:pt x="207010" y="64770"/>
                </a:lnTo>
                <a:lnTo>
                  <a:pt x="207010" y="174752"/>
                </a:lnTo>
                <a:lnTo>
                  <a:pt x="187198" y="204724"/>
                </a:lnTo>
                <a:lnTo>
                  <a:pt x="187198" y="212344"/>
                </a:lnTo>
                <a:lnTo>
                  <a:pt x="272542" y="212344"/>
                </a:lnTo>
                <a:lnTo>
                  <a:pt x="272542" y="204724"/>
                </a:lnTo>
                <a:lnTo>
                  <a:pt x="264275" y="198897"/>
                </a:lnTo>
                <a:lnTo>
                  <a:pt x="258222" y="191452"/>
                </a:lnTo>
                <a:lnTo>
                  <a:pt x="254504" y="183149"/>
                </a:lnTo>
                <a:lnTo>
                  <a:pt x="253238" y="174752"/>
                </a:lnTo>
                <a:lnTo>
                  <a:pt x="253238" y="96266"/>
                </a:lnTo>
                <a:lnTo>
                  <a:pt x="260350" y="90424"/>
                </a:lnTo>
                <a:lnTo>
                  <a:pt x="265684" y="87884"/>
                </a:lnTo>
                <a:lnTo>
                  <a:pt x="340259" y="87884"/>
                </a:lnTo>
                <a:lnTo>
                  <a:pt x="337036" y="84129"/>
                </a:lnTo>
                <a:lnTo>
                  <a:pt x="253492" y="84129"/>
                </a:lnTo>
                <a:lnTo>
                  <a:pt x="253492" y="3810"/>
                </a:lnTo>
                <a:lnTo>
                  <a:pt x="247904" y="0"/>
                </a:lnTo>
                <a:close/>
              </a:path>
              <a:path w="1308100" h="275589">
                <a:moveTo>
                  <a:pt x="340259" y="87884"/>
                </a:moveTo>
                <a:lnTo>
                  <a:pt x="275336" y="87884"/>
                </a:lnTo>
                <a:lnTo>
                  <a:pt x="287809" y="90424"/>
                </a:lnTo>
                <a:lnTo>
                  <a:pt x="287646" y="90424"/>
                </a:lnTo>
                <a:lnTo>
                  <a:pt x="295497" y="97186"/>
                </a:lnTo>
                <a:lnTo>
                  <a:pt x="299731" y="107279"/>
                </a:lnTo>
                <a:lnTo>
                  <a:pt x="300866" y="118423"/>
                </a:lnTo>
                <a:lnTo>
                  <a:pt x="300990" y="174752"/>
                </a:lnTo>
                <a:lnTo>
                  <a:pt x="299430" y="184007"/>
                </a:lnTo>
                <a:lnTo>
                  <a:pt x="295179" y="192405"/>
                </a:lnTo>
                <a:lnTo>
                  <a:pt x="288881" y="199469"/>
                </a:lnTo>
                <a:lnTo>
                  <a:pt x="281178" y="204724"/>
                </a:lnTo>
                <a:lnTo>
                  <a:pt x="281178" y="212344"/>
                </a:lnTo>
                <a:lnTo>
                  <a:pt x="366522" y="212344"/>
                </a:lnTo>
                <a:lnTo>
                  <a:pt x="366522" y="204724"/>
                </a:lnTo>
                <a:lnTo>
                  <a:pt x="358949" y="199469"/>
                </a:lnTo>
                <a:lnTo>
                  <a:pt x="358437" y="198897"/>
                </a:lnTo>
                <a:lnTo>
                  <a:pt x="347218" y="174752"/>
                </a:lnTo>
                <a:lnTo>
                  <a:pt x="347218" y="109728"/>
                </a:lnTo>
                <a:lnTo>
                  <a:pt x="343165" y="91269"/>
                </a:lnTo>
                <a:lnTo>
                  <a:pt x="340259" y="87884"/>
                </a:lnTo>
                <a:close/>
              </a:path>
              <a:path w="1308100" h="275589">
                <a:moveTo>
                  <a:pt x="539750" y="201422"/>
                </a:moveTo>
                <a:lnTo>
                  <a:pt x="475234" y="201422"/>
                </a:lnTo>
                <a:lnTo>
                  <a:pt x="475234" y="207010"/>
                </a:lnTo>
                <a:lnTo>
                  <a:pt x="478790" y="212344"/>
                </a:lnTo>
                <a:lnTo>
                  <a:pt x="539750" y="204724"/>
                </a:lnTo>
                <a:lnTo>
                  <a:pt x="539750" y="201422"/>
                </a:lnTo>
                <a:close/>
              </a:path>
              <a:path w="1308100" h="275589">
                <a:moveTo>
                  <a:pt x="516128" y="69342"/>
                </a:moveTo>
                <a:lnTo>
                  <a:pt x="503035" y="75477"/>
                </a:lnTo>
                <a:lnTo>
                  <a:pt x="487584" y="80327"/>
                </a:lnTo>
                <a:lnTo>
                  <a:pt x="471229" y="84129"/>
                </a:lnTo>
                <a:lnTo>
                  <a:pt x="455422" y="87122"/>
                </a:lnTo>
                <a:lnTo>
                  <a:pt x="455422" y="94742"/>
                </a:lnTo>
                <a:lnTo>
                  <a:pt x="465268" y="98532"/>
                </a:lnTo>
                <a:lnTo>
                  <a:pt x="471328" y="105822"/>
                </a:lnTo>
                <a:lnTo>
                  <a:pt x="474388" y="115637"/>
                </a:lnTo>
                <a:lnTo>
                  <a:pt x="475234" y="127000"/>
                </a:lnTo>
                <a:lnTo>
                  <a:pt x="475234" y="188976"/>
                </a:lnTo>
                <a:lnTo>
                  <a:pt x="469392" y="193548"/>
                </a:lnTo>
                <a:lnTo>
                  <a:pt x="462534" y="196850"/>
                </a:lnTo>
                <a:lnTo>
                  <a:pt x="539750" y="196850"/>
                </a:lnTo>
                <a:lnTo>
                  <a:pt x="539750" y="195834"/>
                </a:lnTo>
                <a:lnTo>
                  <a:pt x="531963" y="194325"/>
                </a:lnTo>
                <a:lnTo>
                  <a:pt x="526224" y="189865"/>
                </a:lnTo>
                <a:lnTo>
                  <a:pt x="522693" y="183149"/>
                </a:lnTo>
                <a:lnTo>
                  <a:pt x="521462" y="174752"/>
                </a:lnTo>
                <a:lnTo>
                  <a:pt x="521581" y="127000"/>
                </a:lnTo>
                <a:lnTo>
                  <a:pt x="521704" y="77553"/>
                </a:lnTo>
                <a:lnTo>
                  <a:pt x="521716" y="73152"/>
                </a:lnTo>
                <a:lnTo>
                  <a:pt x="516128" y="69342"/>
                </a:lnTo>
                <a:close/>
              </a:path>
              <a:path w="1308100" h="275589">
                <a:moveTo>
                  <a:pt x="298196" y="69088"/>
                </a:moveTo>
                <a:lnTo>
                  <a:pt x="286567" y="70036"/>
                </a:lnTo>
                <a:lnTo>
                  <a:pt x="274701" y="72866"/>
                </a:lnTo>
                <a:lnTo>
                  <a:pt x="263405" y="77553"/>
                </a:lnTo>
                <a:lnTo>
                  <a:pt x="253407" y="84129"/>
                </a:lnTo>
                <a:lnTo>
                  <a:pt x="337036" y="84129"/>
                </a:lnTo>
                <a:lnTo>
                  <a:pt x="332327" y="78644"/>
                </a:lnTo>
                <a:lnTo>
                  <a:pt x="316678" y="71401"/>
                </a:lnTo>
                <a:lnTo>
                  <a:pt x="298196" y="69088"/>
                </a:lnTo>
                <a:close/>
              </a:path>
              <a:path w="1308100" h="275589">
                <a:moveTo>
                  <a:pt x="602234" y="69342"/>
                </a:moveTo>
                <a:lnTo>
                  <a:pt x="589069" y="75763"/>
                </a:lnTo>
                <a:lnTo>
                  <a:pt x="573500" y="81089"/>
                </a:lnTo>
                <a:lnTo>
                  <a:pt x="557121" y="84986"/>
                </a:lnTo>
                <a:lnTo>
                  <a:pt x="541528" y="87122"/>
                </a:lnTo>
                <a:lnTo>
                  <a:pt x="541528" y="94742"/>
                </a:lnTo>
                <a:lnTo>
                  <a:pt x="551374" y="98532"/>
                </a:lnTo>
                <a:lnTo>
                  <a:pt x="557434" y="105822"/>
                </a:lnTo>
                <a:lnTo>
                  <a:pt x="560494" y="115637"/>
                </a:lnTo>
                <a:lnTo>
                  <a:pt x="561340" y="127000"/>
                </a:lnTo>
                <a:lnTo>
                  <a:pt x="561340" y="174752"/>
                </a:lnTo>
                <a:lnTo>
                  <a:pt x="560013" y="183149"/>
                </a:lnTo>
                <a:lnTo>
                  <a:pt x="556116" y="191452"/>
                </a:lnTo>
                <a:lnTo>
                  <a:pt x="549828" y="198897"/>
                </a:lnTo>
                <a:lnTo>
                  <a:pt x="541528" y="204724"/>
                </a:lnTo>
                <a:lnTo>
                  <a:pt x="541528" y="212344"/>
                </a:lnTo>
                <a:lnTo>
                  <a:pt x="626872" y="212344"/>
                </a:lnTo>
                <a:lnTo>
                  <a:pt x="626872" y="204724"/>
                </a:lnTo>
                <a:lnTo>
                  <a:pt x="618605" y="198897"/>
                </a:lnTo>
                <a:lnTo>
                  <a:pt x="612552" y="191452"/>
                </a:lnTo>
                <a:lnTo>
                  <a:pt x="608834" y="183149"/>
                </a:lnTo>
                <a:lnTo>
                  <a:pt x="607568" y="174752"/>
                </a:lnTo>
                <a:lnTo>
                  <a:pt x="607758" y="127000"/>
                </a:lnTo>
                <a:lnTo>
                  <a:pt x="607821" y="111105"/>
                </a:lnTo>
                <a:lnTo>
                  <a:pt x="627634" y="90424"/>
                </a:lnTo>
                <a:lnTo>
                  <a:pt x="686929" y="90424"/>
                </a:lnTo>
                <a:lnTo>
                  <a:pt x="686845" y="89662"/>
                </a:lnTo>
                <a:lnTo>
                  <a:pt x="607822" y="89662"/>
                </a:lnTo>
                <a:lnTo>
                  <a:pt x="607822" y="73152"/>
                </a:lnTo>
                <a:lnTo>
                  <a:pt x="602234" y="69342"/>
                </a:lnTo>
                <a:close/>
              </a:path>
              <a:path w="1308100" h="275589">
                <a:moveTo>
                  <a:pt x="686929" y="90424"/>
                </a:moveTo>
                <a:lnTo>
                  <a:pt x="627634" y="90424"/>
                </a:lnTo>
                <a:lnTo>
                  <a:pt x="634678" y="92114"/>
                </a:lnTo>
                <a:lnTo>
                  <a:pt x="641889" y="97663"/>
                </a:lnTo>
                <a:lnTo>
                  <a:pt x="655574" y="111760"/>
                </a:lnTo>
                <a:lnTo>
                  <a:pt x="660908" y="116586"/>
                </a:lnTo>
                <a:lnTo>
                  <a:pt x="667004" y="118110"/>
                </a:lnTo>
                <a:lnTo>
                  <a:pt x="672846" y="117094"/>
                </a:lnTo>
                <a:lnTo>
                  <a:pt x="683335" y="111105"/>
                </a:lnTo>
                <a:lnTo>
                  <a:pt x="687990" y="100044"/>
                </a:lnTo>
                <a:lnTo>
                  <a:pt x="686929" y="90424"/>
                </a:lnTo>
                <a:close/>
              </a:path>
              <a:path w="1308100" h="275589">
                <a:moveTo>
                  <a:pt x="654050" y="69088"/>
                </a:moveTo>
                <a:lnTo>
                  <a:pt x="640647" y="70231"/>
                </a:lnTo>
                <a:lnTo>
                  <a:pt x="628554" y="73850"/>
                </a:lnTo>
                <a:lnTo>
                  <a:pt x="617652" y="80232"/>
                </a:lnTo>
                <a:lnTo>
                  <a:pt x="607822" y="89662"/>
                </a:lnTo>
                <a:lnTo>
                  <a:pt x="686845" y="89662"/>
                </a:lnTo>
                <a:lnTo>
                  <a:pt x="654050" y="69088"/>
                </a:lnTo>
                <a:close/>
              </a:path>
              <a:path w="1308100" h="275589">
                <a:moveTo>
                  <a:pt x="703072" y="163322"/>
                </a:moveTo>
                <a:lnTo>
                  <a:pt x="695452" y="201422"/>
                </a:lnTo>
                <a:lnTo>
                  <a:pt x="735278" y="214852"/>
                </a:lnTo>
                <a:lnTo>
                  <a:pt x="749808" y="215646"/>
                </a:lnTo>
                <a:lnTo>
                  <a:pt x="771882" y="213955"/>
                </a:lnTo>
                <a:lnTo>
                  <a:pt x="791718" y="207645"/>
                </a:lnTo>
                <a:lnTo>
                  <a:pt x="792428" y="207010"/>
                </a:lnTo>
                <a:lnTo>
                  <a:pt x="750316" y="207010"/>
                </a:lnTo>
                <a:lnTo>
                  <a:pt x="733508" y="203303"/>
                </a:lnTo>
                <a:lnTo>
                  <a:pt x="721391" y="193548"/>
                </a:lnTo>
                <a:lnTo>
                  <a:pt x="713704" y="179792"/>
                </a:lnTo>
                <a:lnTo>
                  <a:pt x="710184" y="164084"/>
                </a:lnTo>
                <a:lnTo>
                  <a:pt x="703072" y="163322"/>
                </a:lnTo>
                <a:close/>
              </a:path>
              <a:path w="1308100" h="275589">
                <a:moveTo>
                  <a:pt x="762000" y="69088"/>
                </a:moveTo>
                <a:lnTo>
                  <a:pt x="739072" y="71020"/>
                </a:lnTo>
                <a:lnTo>
                  <a:pt x="718597" y="77882"/>
                </a:lnTo>
                <a:lnTo>
                  <a:pt x="703885" y="91269"/>
                </a:lnTo>
                <a:lnTo>
                  <a:pt x="698246" y="112776"/>
                </a:lnTo>
                <a:lnTo>
                  <a:pt x="709509" y="140350"/>
                </a:lnTo>
                <a:lnTo>
                  <a:pt x="734250" y="156400"/>
                </a:lnTo>
                <a:lnTo>
                  <a:pt x="758896" y="169497"/>
                </a:lnTo>
                <a:lnTo>
                  <a:pt x="769874" y="188214"/>
                </a:lnTo>
                <a:lnTo>
                  <a:pt x="768282" y="196187"/>
                </a:lnTo>
                <a:lnTo>
                  <a:pt x="764190" y="202088"/>
                </a:lnTo>
                <a:lnTo>
                  <a:pt x="758051" y="205751"/>
                </a:lnTo>
                <a:lnTo>
                  <a:pt x="750316" y="207010"/>
                </a:lnTo>
                <a:lnTo>
                  <a:pt x="792428" y="207010"/>
                </a:lnTo>
                <a:lnTo>
                  <a:pt x="806029" y="194857"/>
                </a:lnTo>
                <a:lnTo>
                  <a:pt x="811530" y="173736"/>
                </a:lnTo>
                <a:lnTo>
                  <a:pt x="800219" y="145272"/>
                </a:lnTo>
                <a:lnTo>
                  <a:pt x="775335" y="129095"/>
                </a:lnTo>
                <a:lnTo>
                  <a:pt x="750450" y="115871"/>
                </a:lnTo>
                <a:lnTo>
                  <a:pt x="739140" y="96266"/>
                </a:lnTo>
                <a:lnTo>
                  <a:pt x="740556" y="88332"/>
                </a:lnTo>
                <a:lnTo>
                  <a:pt x="744569" y="82518"/>
                </a:lnTo>
                <a:lnTo>
                  <a:pt x="750820" y="78942"/>
                </a:lnTo>
                <a:lnTo>
                  <a:pt x="758952" y="77724"/>
                </a:lnTo>
                <a:lnTo>
                  <a:pt x="800160" y="77724"/>
                </a:lnTo>
                <a:lnTo>
                  <a:pt x="798040" y="76588"/>
                </a:lnTo>
                <a:lnTo>
                  <a:pt x="785971" y="72517"/>
                </a:lnTo>
                <a:lnTo>
                  <a:pt x="773473" y="69969"/>
                </a:lnTo>
                <a:lnTo>
                  <a:pt x="762000" y="69088"/>
                </a:lnTo>
                <a:close/>
              </a:path>
              <a:path w="1308100" h="275589">
                <a:moveTo>
                  <a:pt x="800160" y="77724"/>
                </a:moveTo>
                <a:lnTo>
                  <a:pt x="758952" y="77724"/>
                </a:lnTo>
                <a:lnTo>
                  <a:pt x="770445" y="81033"/>
                </a:lnTo>
                <a:lnTo>
                  <a:pt x="779653" y="90106"/>
                </a:lnTo>
                <a:lnTo>
                  <a:pt x="786384" y="103655"/>
                </a:lnTo>
                <a:lnTo>
                  <a:pt x="790448" y="120396"/>
                </a:lnTo>
                <a:lnTo>
                  <a:pt x="797306" y="121412"/>
                </a:lnTo>
                <a:lnTo>
                  <a:pt x="808228" y="82042"/>
                </a:lnTo>
                <a:lnTo>
                  <a:pt x="800160" y="77724"/>
                </a:lnTo>
                <a:close/>
              </a:path>
              <a:path w="1308100" h="275589">
                <a:moveTo>
                  <a:pt x="893063" y="69088"/>
                </a:moveTo>
                <a:lnTo>
                  <a:pt x="861901" y="74211"/>
                </a:lnTo>
                <a:lnTo>
                  <a:pt x="839406" y="88931"/>
                </a:lnTo>
                <a:lnTo>
                  <a:pt x="825769" y="112271"/>
                </a:lnTo>
                <a:lnTo>
                  <a:pt x="821182" y="143256"/>
                </a:lnTo>
                <a:lnTo>
                  <a:pt x="825023" y="171088"/>
                </a:lnTo>
                <a:lnTo>
                  <a:pt x="836676" y="192944"/>
                </a:lnTo>
                <a:lnTo>
                  <a:pt x="856329" y="207228"/>
                </a:lnTo>
                <a:lnTo>
                  <a:pt x="884174" y="212344"/>
                </a:lnTo>
                <a:lnTo>
                  <a:pt x="894087" y="211784"/>
                </a:lnTo>
                <a:lnTo>
                  <a:pt x="904049" y="209962"/>
                </a:lnTo>
                <a:lnTo>
                  <a:pt x="913534" y="206664"/>
                </a:lnTo>
                <a:lnTo>
                  <a:pt x="922019" y="201676"/>
                </a:lnTo>
                <a:lnTo>
                  <a:pt x="984250" y="201676"/>
                </a:lnTo>
                <a:lnTo>
                  <a:pt x="984250" y="196088"/>
                </a:lnTo>
                <a:lnTo>
                  <a:pt x="899668" y="196088"/>
                </a:lnTo>
                <a:lnTo>
                  <a:pt x="883745" y="190067"/>
                </a:lnTo>
                <a:lnTo>
                  <a:pt x="874966" y="175355"/>
                </a:lnTo>
                <a:lnTo>
                  <a:pt x="871235" y="156975"/>
                </a:lnTo>
                <a:lnTo>
                  <a:pt x="870458" y="139954"/>
                </a:lnTo>
                <a:lnTo>
                  <a:pt x="870989" y="123019"/>
                </a:lnTo>
                <a:lnTo>
                  <a:pt x="897636" y="80264"/>
                </a:lnTo>
                <a:lnTo>
                  <a:pt x="965708" y="80264"/>
                </a:lnTo>
                <a:lnTo>
                  <a:pt x="965708" y="76708"/>
                </a:lnTo>
                <a:lnTo>
                  <a:pt x="919734" y="76708"/>
                </a:lnTo>
                <a:lnTo>
                  <a:pt x="913423" y="73588"/>
                </a:lnTo>
                <a:lnTo>
                  <a:pt x="906780" y="71183"/>
                </a:lnTo>
                <a:lnTo>
                  <a:pt x="899945" y="69635"/>
                </a:lnTo>
                <a:lnTo>
                  <a:pt x="893063" y="69088"/>
                </a:lnTo>
                <a:close/>
              </a:path>
              <a:path w="1308100" h="275589">
                <a:moveTo>
                  <a:pt x="984250" y="201676"/>
                </a:moveTo>
                <a:lnTo>
                  <a:pt x="922019" y="201676"/>
                </a:lnTo>
                <a:lnTo>
                  <a:pt x="922970" y="206664"/>
                </a:lnTo>
                <a:lnTo>
                  <a:pt x="923036" y="207010"/>
                </a:lnTo>
                <a:lnTo>
                  <a:pt x="926591" y="212344"/>
                </a:lnTo>
                <a:lnTo>
                  <a:pt x="984250" y="204724"/>
                </a:lnTo>
                <a:lnTo>
                  <a:pt x="984250" y="201676"/>
                </a:lnTo>
                <a:close/>
              </a:path>
              <a:path w="1308100" h="275589">
                <a:moveTo>
                  <a:pt x="965708" y="104902"/>
                </a:moveTo>
                <a:lnTo>
                  <a:pt x="919480" y="104902"/>
                </a:lnTo>
                <a:lnTo>
                  <a:pt x="919422" y="123019"/>
                </a:lnTo>
                <a:lnTo>
                  <a:pt x="919315" y="156975"/>
                </a:lnTo>
                <a:lnTo>
                  <a:pt x="919226" y="185166"/>
                </a:lnTo>
                <a:lnTo>
                  <a:pt x="914908" y="192024"/>
                </a:lnTo>
                <a:lnTo>
                  <a:pt x="907796" y="196088"/>
                </a:lnTo>
                <a:lnTo>
                  <a:pt x="984250" y="196088"/>
                </a:lnTo>
                <a:lnTo>
                  <a:pt x="984250" y="195834"/>
                </a:lnTo>
                <a:lnTo>
                  <a:pt x="976423" y="194246"/>
                </a:lnTo>
                <a:lnTo>
                  <a:pt x="970597" y="189611"/>
                </a:lnTo>
                <a:lnTo>
                  <a:pt x="966962" y="182689"/>
                </a:lnTo>
                <a:lnTo>
                  <a:pt x="965708" y="174244"/>
                </a:lnTo>
                <a:lnTo>
                  <a:pt x="965708" y="104902"/>
                </a:lnTo>
                <a:close/>
              </a:path>
              <a:path w="1308100" h="275589">
                <a:moveTo>
                  <a:pt x="965708" y="80264"/>
                </a:moveTo>
                <a:lnTo>
                  <a:pt x="897636" y="80264"/>
                </a:lnTo>
                <a:lnTo>
                  <a:pt x="905831" y="82379"/>
                </a:lnTo>
                <a:lnTo>
                  <a:pt x="912717" y="87852"/>
                </a:lnTo>
                <a:lnTo>
                  <a:pt x="917459" y="95373"/>
                </a:lnTo>
                <a:lnTo>
                  <a:pt x="919164" y="103346"/>
                </a:lnTo>
                <a:lnTo>
                  <a:pt x="919226" y="106172"/>
                </a:lnTo>
                <a:lnTo>
                  <a:pt x="919480" y="104902"/>
                </a:lnTo>
                <a:lnTo>
                  <a:pt x="965708" y="104902"/>
                </a:lnTo>
                <a:lnTo>
                  <a:pt x="965708" y="80264"/>
                </a:lnTo>
                <a:close/>
              </a:path>
              <a:path w="1308100" h="275589">
                <a:moveTo>
                  <a:pt x="960119" y="0"/>
                </a:moveTo>
                <a:lnTo>
                  <a:pt x="946392" y="6707"/>
                </a:lnTo>
                <a:lnTo>
                  <a:pt x="930687" y="12128"/>
                </a:lnTo>
                <a:lnTo>
                  <a:pt x="914650" y="15930"/>
                </a:lnTo>
                <a:lnTo>
                  <a:pt x="899922" y="17780"/>
                </a:lnTo>
                <a:lnTo>
                  <a:pt x="899922" y="25400"/>
                </a:lnTo>
                <a:lnTo>
                  <a:pt x="909982" y="30424"/>
                </a:lnTo>
                <a:lnTo>
                  <a:pt x="916019" y="40259"/>
                </a:lnTo>
                <a:lnTo>
                  <a:pt x="918960" y="52189"/>
                </a:lnTo>
                <a:lnTo>
                  <a:pt x="919734" y="63500"/>
                </a:lnTo>
                <a:lnTo>
                  <a:pt x="919734" y="76708"/>
                </a:lnTo>
                <a:lnTo>
                  <a:pt x="965708" y="76708"/>
                </a:lnTo>
                <a:lnTo>
                  <a:pt x="965708" y="3810"/>
                </a:lnTo>
                <a:lnTo>
                  <a:pt x="960119" y="0"/>
                </a:lnTo>
                <a:close/>
              </a:path>
              <a:path w="1308100" h="275589">
                <a:moveTo>
                  <a:pt x="1153909" y="225298"/>
                </a:moveTo>
                <a:lnTo>
                  <a:pt x="1141864" y="228941"/>
                </a:lnTo>
                <a:lnTo>
                  <a:pt x="1134510" y="238061"/>
                </a:lnTo>
                <a:lnTo>
                  <a:pt x="1132728" y="249943"/>
                </a:lnTo>
                <a:lnTo>
                  <a:pt x="1137399" y="261874"/>
                </a:lnTo>
                <a:lnTo>
                  <a:pt x="1143459" y="268124"/>
                </a:lnTo>
                <a:lnTo>
                  <a:pt x="1151020" y="272446"/>
                </a:lnTo>
                <a:lnTo>
                  <a:pt x="1159580" y="274911"/>
                </a:lnTo>
                <a:lnTo>
                  <a:pt x="1168641" y="275590"/>
                </a:lnTo>
                <a:lnTo>
                  <a:pt x="1190294" y="269494"/>
                </a:lnTo>
                <a:lnTo>
                  <a:pt x="1205280" y="254635"/>
                </a:lnTo>
                <a:lnTo>
                  <a:pt x="1209392" y="247142"/>
                </a:lnTo>
                <a:lnTo>
                  <a:pt x="1190993" y="247142"/>
                </a:lnTo>
                <a:lnTo>
                  <a:pt x="1180698" y="244157"/>
                </a:lnTo>
                <a:lnTo>
                  <a:pt x="1173213" y="236601"/>
                </a:lnTo>
                <a:lnTo>
                  <a:pt x="1165435" y="228941"/>
                </a:lnTo>
                <a:lnTo>
                  <a:pt x="1165628" y="228941"/>
                </a:lnTo>
                <a:lnTo>
                  <a:pt x="1153909" y="225298"/>
                </a:lnTo>
                <a:close/>
              </a:path>
              <a:path w="1308100" h="275589">
                <a:moveTo>
                  <a:pt x="1216393" y="73152"/>
                </a:moveTo>
                <a:lnTo>
                  <a:pt x="1129779" y="73152"/>
                </a:lnTo>
                <a:lnTo>
                  <a:pt x="1129779" y="80772"/>
                </a:lnTo>
                <a:lnTo>
                  <a:pt x="1139050" y="86133"/>
                </a:lnTo>
                <a:lnTo>
                  <a:pt x="1146287" y="93853"/>
                </a:lnTo>
                <a:lnTo>
                  <a:pt x="1151782" y="102381"/>
                </a:lnTo>
                <a:lnTo>
                  <a:pt x="1156195" y="110744"/>
                </a:lnTo>
                <a:lnTo>
                  <a:pt x="1208519" y="212344"/>
                </a:lnTo>
                <a:lnTo>
                  <a:pt x="1207138" y="225103"/>
                </a:lnTo>
                <a:lnTo>
                  <a:pt x="1203375" y="236124"/>
                </a:lnTo>
                <a:lnTo>
                  <a:pt x="1197803" y="243955"/>
                </a:lnTo>
                <a:lnTo>
                  <a:pt x="1190993" y="247142"/>
                </a:lnTo>
                <a:lnTo>
                  <a:pt x="1209392" y="247142"/>
                </a:lnTo>
                <a:lnTo>
                  <a:pt x="1216361" y="234442"/>
                </a:lnTo>
                <a:lnTo>
                  <a:pt x="1226299" y="212344"/>
                </a:lnTo>
                <a:lnTo>
                  <a:pt x="1246902" y="168656"/>
                </a:lnTo>
                <a:lnTo>
                  <a:pt x="1236713" y="168656"/>
                </a:lnTo>
                <a:lnTo>
                  <a:pt x="1205979" y="113538"/>
                </a:lnTo>
                <a:lnTo>
                  <a:pt x="1203463" y="105525"/>
                </a:lnTo>
                <a:lnTo>
                  <a:pt x="1203756" y="95916"/>
                </a:lnTo>
                <a:lnTo>
                  <a:pt x="1207765" y="86927"/>
                </a:lnTo>
                <a:lnTo>
                  <a:pt x="1216393" y="80772"/>
                </a:lnTo>
                <a:lnTo>
                  <a:pt x="1216393" y="73152"/>
                </a:lnTo>
                <a:close/>
              </a:path>
              <a:path w="1308100" h="275589">
                <a:moveTo>
                  <a:pt x="1102742" y="79502"/>
                </a:moveTo>
                <a:lnTo>
                  <a:pt x="1058151" y="79502"/>
                </a:lnTo>
                <a:lnTo>
                  <a:pt x="1067350" y="83875"/>
                </a:lnTo>
                <a:lnTo>
                  <a:pt x="1071740" y="94297"/>
                </a:lnTo>
                <a:lnTo>
                  <a:pt x="1073081" y="106719"/>
                </a:lnTo>
                <a:lnTo>
                  <a:pt x="1073137" y="118364"/>
                </a:lnTo>
                <a:lnTo>
                  <a:pt x="1044347" y="122749"/>
                </a:lnTo>
                <a:lnTo>
                  <a:pt x="1016749" y="133064"/>
                </a:lnTo>
                <a:lnTo>
                  <a:pt x="996199" y="150760"/>
                </a:lnTo>
                <a:lnTo>
                  <a:pt x="988555" y="177292"/>
                </a:lnTo>
                <a:lnTo>
                  <a:pt x="992369" y="193377"/>
                </a:lnTo>
                <a:lnTo>
                  <a:pt x="1001731" y="204247"/>
                </a:lnTo>
                <a:lnTo>
                  <a:pt x="1015237" y="210403"/>
                </a:lnTo>
                <a:lnTo>
                  <a:pt x="1031481" y="212344"/>
                </a:lnTo>
                <a:lnTo>
                  <a:pt x="1043058" y="211494"/>
                </a:lnTo>
                <a:lnTo>
                  <a:pt x="1054182" y="208788"/>
                </a:lnTo>
                <a:lnTo>
                  <a:pt x="1064306" y="203985"/>
                </a:lnTo>
                <a:lnTo>
                  <a:pt x="1072883" y="196850"/>
                </a:lnTo>
                <a:lnTo>
                  <a:pt x="1137907" y="196850"/>
                </a:lnTo>
                <a:lnTo>
                  <a:pt x="1137907" y="195834"/>
                </a:lnTo>
                <a:lnTo>
                  <a:pt x="1130080" y="194246"/>
                </a:lnTo>
                <a:lnTo>
                  <a:pt x="1127926" y="192532"/>
                </a:lnTo>
                <a:lnTo>
                  <a:pt x="1055865" y="192532"/>
                </a:lnTo>
                <a:lnTo>
                  <a:pt x="1048118" y="190583"/>
                </a:lnTo>
                <a:lnTo>
                  <a:pt x="1042466" y="185324"/>
                </a:lnTo>
                <a:lnTo>
                  <a:pt x="1039006" y="177637"/>
                </a:lnTo>
                <a:lnTo>
                  <a:pt x="1037863" y="168656"/>
                </a:lnTo>
                <a:lnTo>
                  <a:pt x="1037831" y="168402"/>
                </a:lnTo>
                <a:lnTo>
                  <a:pt x="1040740" y="153336"/>
                </a:lnTo>
                <a:lnTo>
                  <a:pt x="1048531" y="141795"/>
                </a:lnTo>
                <a:lnTo>
                  <a:pt x="1059798" y="133397"/>
                </a:lnTo>
                <a:lnTo>
                  <a:pt x="1073137" y="127762"/>
                </a:lnTo>
                <a:lnTo>
                  <a:pt x="1119365" y="127762"/>
                </a:lnTo>
                <a:lnTo>
                  <a:pt x="1119300" y="110744"/>
                </a:lnTo>
                <a:lnTo>
                  <a:pt x="1114011" y="90019"/>
                </a:lnTo>
                <a:lnTo>
                  <a:pt x="1102742" y="79502"/>
                </a:lnTo>
                <a:close/>
              </a:path>
              <a:path w="1308100" h="275589">
                <a:moveTo>
                  <a:pt x="1137907" y="196850"/>
                </a:moveTo>
                <a:lnTo>
                  <a:pt x="1072883" y="196850"/>
                </a:lnTo>
                <a:lnTo>
                  <a:pt x="1072883" y="207010"/>
                </a:lnTo>
                <a:lnTo>
                  <a:pt x="1076439" y="212344"/>
                </a:lnTo>
                <a:lnTo>
                  <a:pt x="1137907" y="204724"/>
                </a:lnTo>
                <a:lnTo>
                  <a:pt x="1137907" y="196850"/>
                </a:lnTo>
                <a:close/>
              </a:path>
              <a:path w="1308100" h="275589">
                <a:moveTo>
                  <a:pt x="1119365" y="127762"/>
                </a:moveTo>
                <a:lnTo>
                  <a:pt x="1073137" y="127762"/>
                </a:lnTo>
                <a:lnTo>
                  <a:pt x="1073036" y="150760"/>
                </a:lnTo>
                <a:lnTo>
                  <a:pt x="1072941" y="168402"/>
                </a:lnTo>
                <a:lnTo>
                  <a:pt x="1072883" y="185928"/>
                </a:lnTo>
                <a:lnTo>
                  <a:pt x="1068311" y="190246"/>
                </a:lnTo>
                <a:lnTo>
                  <a:pt x="1062723" y="192532"/>
                </a:lnTo>
                <a:lnTo>
                  <a:pt x="1127926" y="192532"/>
                </a:lnTo>
                <a:lnTo>
                  <a:pt x="1124254" y="189611"/>
                </a:lnTo>
                <a:lnTo>
                  <a:pt x="1120619" y="182689"/>
                </a:lnTo>
                <a:lnTo>
                  <a:pt x="1119365" y="174244"/>
                </a:lnTo>
                <a:lnTo>
                  <a:pt x="1119365" y="127762"/>
                </a:lnTo>
                <a:close/>
              </a:path>
              <a:path w="1308100" h="275589">
                <a:moveTo>
                  <a:pt x="1307579" y="73152"/>
                </a:moveTo>
                <a:lnTo>
                  <a:pt x="1246111" y="73152"/>
                </a:lnTo>
                <a:lnTo>
                  <a:pt x="1246111" y="80772"/>
                </a:lnTo>
                <a:lnTo>
                  <a:pt x="1254703" y="86431"/>
                </a:lnTo>
                <a:lnTo>
                  <a:pt x="1259986" y="95567"/>
                </a:lnTo>
                <a:lnTo>
                  <a:pt x="1261502" y="106719"/>
                </a:lnTo>
                <a:lnTo>
                  <a:pt x="1258811" y="118364"/>
                </a:lnTo>
                <a:lnTo>
                  <a:pt x="1236824" y="168402"/>
                </a:lnTo>
                <a:lnTo>
                  <a:pt x="1236713" y="168656"/>
                </a:lnTo>
                <a:lnTo>
                  <a:pt x="1246902" y="168656"/>
                </a:lnTo>
                <a:lnTo>
                  <a:pt x="1268463" y="122936"/>
                </a:lnTo>
                <a:lnTo>
                  <a:pt x="1297145" y="85002"/>
                </a:lnTo>
                <a:lnTo>
                  <a:pt x="1307579" y="80772"/>
                </a:lnTo>
                <a:lnTo>
                  <a:pt x="1307579" y="73152"/>
                </a:lnTo>
                <a:close/>
              </a:path>
              <a:path w="1308100" h="275589">
                <a:moveTo>
                  <a:pt x="1060183" y="69088"/>
                </a:moveTo>
                <a:lnTo>
                  <a:pt x="1040847" y="70286"/>
                </a:lnTo>
                <a:lnTo>
                  <a:pt x="1019797" y="75057"/>
                </a:lnTo>
                <a:lnTo>
                  <a:pt x="1002747" y="85161"/>
                </a:lnTo>
                <a:lnTo>
                  <a:pt x="995417" y="102381"/>
                </a:lnTo>
                <a:lnTo>
                  <a:pt x="996969" y="109759"/>
                </a:lnTo>
                <a:lnTo>
                  <a:pt x="1001382" y="115633"/>
                </a:lnTo>
                <a:lnTo>
                  <a:pt x="1007700" y="119507"/>
                </a:lnTo>
                <a:lnTo>
                  <a:pt x="1014971" y="120904"/>
                </a:lnTo>
                <a:lnTo>
                  <a:pt x="1030755" y="114434"/>
                </a:lnTo>
                <a:lnTo>
                  <a:pt x="1039323" y="100203"/>
                </a:lnTo>
                <a:lnTo>
                  <a:pt x="1046428" y="86133"/>
                </a:lnTo>
                <a:lnTo>
                  <a:pt x="1046510" y="85971"/>
                </a:lnTo>
                <a:lnTo>
                  <a:pt x="1058151" y="79502"/>
                </a:lnTo>
                <a:lnTo>
                  <a:pt x="1102742" y="79502"/>
                </a:lnTo>
                <a:lnTo>
                  <a:pt x="1100156" y="77089"/>
                </a:lnTo>
                <a:lnTo>
                  <a:pt x="1081110" y="70635"/>
                </a:lnTo>
                <a:lnTo>
                  <a:pt x="106018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5905956" y="2451100"/>
            <a:ext cx="840740" cy="275590"/>
          </a:xfrm>
          <a:custGeom>
            <a:avLst/>
            <a:gdLst/>
            <a:ahLst/>
            <a:cxnLst/>
            <a:rect l="l" t="t" r="r" b="b"/>
            <a:pathLst>
              <a:path w="840740" h="275589">
                <a:moveTo>
                  <a:pt x="149605" y="17780"/>
                </a:moveTo>
                <a:lnTo>
                  <a:pt x="0" y="17780"/>
                </a:lnTo>
                <a:lnTo>
                  <a:pt x="0" y="25400"/>
                </a:lnTo>
                <a:lnTo>
                  <a:pt x="10255" y="29690"/>
                </a:lnTo>
                <a:lnTo>
                  <a:pt x="17462" y="35909"/>
                </a:lnTo>
                <a:lnTo>
                  <a:pt x="21716" y="44366"/>
                </a:lnTo>
                <a:lnTo>
                  <a:pt x="23113" y="55372"/>
                </a:lnTo>
                <a:lnTo>
                  <a:pt x="23113" y="166116"/>
                </a:lnTo>
                <a:lnTo>
                  <a:pt x="21181" y="181864"/>
                </a:lnTo>
                <a:lnTo>
                  <a:pt x="16033" y="193230"/>
                </a:lnTo>
                <a:lnTo>
                  <a:pt x="8647" y="200691"/>
                </a:lnTo>
                <a:lnTo>
                  <a:pt x="0" y="204724"/>
                </a:lnTo>
                <a:lnTo>
                  <a:pt x="0" y="212344"/>
                </a:lnTo>
                <a:lnTo>
                  <a:pt x="93979" y="212344"/>
                </a:lnTo>
                <a:lnTo>
                  <a:pt x="93979" y="204724"/>
                </a:lnTo>
                <a:lnTo>
                  <a:pt x="84689" y="200084"/>
                </a:lnTo>
                <a:lnTo>
                  <a:pt x="77374" y="192754"/>
                </a:lnTo>
                <a:lnTo>
                  <a:pt x="72631" y="181864"/>
                </a:lnTo>
                <a:lnTo>
                  <a:pt x="70865" y="166116"/>
                </a:lnTo>
                <a:lnTo>
                  <a:pt x="70865" y="112268"/>
                </a:lnTo>
                <a:lnTo>
                  <a:pt x="123140" y="112268"/>
                </a:lnTo>
                <a:lnTo>
                  <a:pt x="123222" y="102616"/>
                </a:lnTo>
                <a:lnTo>
                  <a:pt x="70865" y="102616"/>
                </a:lnTo>
                <a:lnTo>
                  <a:pt x="70953" y="76708"/>
                </a:lnTo>
                <a:lnTo>
                  <a:pt x="71069" y="42545"/>
                </a:lnTo>
                <a:lnTo>
                  <a:pt x="71119" y="27686"/>
                </a:lnTo>
                <a:lnTo>
                  <a:pt x="151167" y="27432"/>
                </a:lnTo>
                <a:lnTo>
                  <a:pt x="149605" y="17780"/>
                </a:lnTo>
                <a:close/>
              </a:path>
              <a:path w="840740" h="275589">
                <a:moveTo>
                  <a:pt x="123140" y="112268"/>
                </a:moveTo>
                <a:lnTo>
                  <a:pt x="87629" y="112268"/>
                </a:lnTo>
                <a:lnTo>
                  <a:pt x="95019" y="113212"/>
                </a:lnTo>
                <a:lnTo>
                  <a:pt x="103123" y="116776"/>
                </a:lnTo>
                <a:lnTo>
                  <a:pt x="110847" y="124055"/>
                </a:lnTo>
                <a:lnTo>
                  <a:pt x="117093" y="136144"/>
                </a:lnTo>
                <a:lnTo>
                  <a:pt x="122935" y="136144"/>
                </a:lnTo>
                <a:lnTo>
                  <a:pt x="123039" y="124055"/>
                </a:lnTo>
                <a:lnTo>
                  <a:pt x="123140" y="112268"/>
                </a:lnTo>
                <a:close/>
              </a:path>
              <a:path w="840740" h="275589">
                <a:moveTo>
                  <a:pt x="123443" y="76708"/>
                </a:moveTo>
                <a:lnTo>
                  <a:pt x="117093" y="76708"/>
                </a:lnTo>
                <a:lnTo>
                  <a:pt x="111065" y="89114"/>
                </a:lnTo>
                <a:lnTo>
                  <a:pt x="103346" y="97091"/>
                </a:lnTo>
                <a:lnTo>
                  <a:pt x="95198" y="101353"/>
                </a:lnTo>
                <a:lnTo>
                  <a:pt x="87883" y="102616"/>
                </a:lnTo>
                <a:lnTo>
                  <a:pt x="123222" y="102616"/>
                </a:lnTo>
                <a:lnTo>
                  <a:pt x="123337" y="89114"/>
                </a:lnTo>
                <a:lnTo>
                  <a:pt x="123443" y="76708"/>
                </a:lnTo>
                <a:close/>
              </a:path>
              <a:path w="840740" h="275589">
                <a:moveTo>
                  <a:pt x="151167" y="27432"/>
                </a:moveTo>
                <a:lnTo>
                  <a:pt x="101599" y="27432"/>
                </a:lnTo>
                <a:lnTo>
                  <a:pt x="117637" y="31416"/>
                </a:lnTo>
                <a:lnTo>
                  <a:pt x="131032" y="42545"/>
                </a:lnTo>
                <a:lnTo>
                  <a:pt x="142283" y="59007"/>
                </a:lnTo>
                <a:lnTo>
                  <a:pt x="151891" y="78994"/>
                </a:lnTo>
                <a:lnTo>
                  <a:pt x="159511" y="78994"/>
                </a:lnTo>
                <a:lnTo>
                  <a:pt x="151209" y="27686"/>
                </a:lnTo>
                <a:lnTo>
                  <a:pt x="151167" y="27432"/>
                </a:lnTo>
                <a:close/>
              </a:path>
              <a:path w="840740" h="275589">
                <a:moveTo>
                  <a:pt x="225805" y="69342"/>
                </a:moveTo>
                <a:lnTo>
                  <a:pt x="212641" y="75763"/>
                </a:lnTo>
                <a:lnTo>
                  <a:pt x="197072" y="81089"/>
                </a:lnTo>
                <a:lnTo>
                  <a:pt x="180693" y="84986"/>
                </a:lnTo>
                <a:lnTo>
                  <a:pt x="165099" y="87122"/>
                </a:lnTo>
                <a:lnTo>
                  <a:pt x="165099" y="94742"/>
                </a:lnTo>
                <a:lnTo>
                  <a:pt x="174946" y="98532"/>
                </a:lnTo>
                <a:lnTo>
                  <a:pt x="181006" y="105822"/>
                </a:lnTo>
                <a:lnTo>
                  <a:pt x="184066" y="115637"/>
                </a:lnTo>
                <a:lnTo>
                  <a:pt x="184911" y="127000"/>
                </a:lnTo>
                <a:lnTo>
                  <a:pt x="184911" y="174752"/>
                </a:lnTo>
                <a:lnTo>
                  <a:pt x="183585" y="183149"/>
                </a:lnTo>
                <a:lnTo>
                  <a:pt x="179688" y="191452"/>
                </a:lnTo>
                <a:lnTo>
                  <a:pt x="173400" y="198897"/>
                </a:lnTo>
                <a:lnTo>
                  <a:pt x="165099" y="204724"/>
                </a:lnTo>
                <a:lnTo>
                  <a:pt x="165099" y="212344"/>
                </a:lnTo>
                <a:lnTo>
                  <a:pt x="250443" y="212344"/>
                </a:lnTo>
                <a:lnTo>
                  <a:pt x="250443" y="204724"/>
                </a:lnTo>
                <a:lnTo>
                  <a:pt x="242177" y="198897"/>
                </a:lnTo>
                <a:lnTo>
                  <a:pt x="236124" y="191452"/>
                </a:lnTo>
                <a:lnTo>
                  <a:pt x="232406" y="183149"/>
                </a:lnTo>
                <a:lnTo>
                  <a:pt x="231139" y="174752"/>
                </a:lnTo>
                <a:lnTo>
                  <a:pt x="231353" y="127000"/>
                </a:lnTo>
                <a:lnTo>
                  <a:pt x="231393" y="117856"/>
                </a:lnTo>
                <a:lnTo>
                  <a:pt x="240637" y="97516"/>
                </a:lnTo>
                <a:lnTo>
                  <a:pt x="244436" y="91440"/>
                </a:lnTo>
                <a:lnTo>
                  <a:pt x="231393" y="91440"/>
                </a:lnTo>
                <a:lnTo>
                  <a:pt x="231393" y="73152"/>
                </a:lnTo>
                <a:lnTo>
                  <a:pt x="225805" y="69342"/>
                </a:lnTo>
                <a:close/>
              </a:path>
              <a:path w="840740" h="275589">
                <a:moveTo>
                  <a:pt x="327659" y="69342"/>
                </a:moveTo>
                <a:lnTo>
                  <a:pt x="314495" y="75763"/>
                </a:lnTo>
                <a:lnTo>
                  <a:pt x="298926" y="81089"/>
                </a:lnTo>
                <a:lnTo>
                  <a:pt x="282547" y="84986"/>
                </a:lnTo>
                <a:lnTo>
                  <a:pt x="266953" y="87122"/>
                </a:lnTo>
                <a:lnTo>
                  <a:pt x="266953" y="94742"/>
                </a:lnTo>
                <a:lnTo>
                  <a:pt x="276800" y="98532"/>
                </a:lnTo>
                <a:lnTo>
                  <a:pt x="282860" y="105822"/>
                </a:lnTo>
                <a:lnTo>
                  <a:pt x="285920" y="115637"/>
                </a:lnTo>
                <a:lnTo>
                  <a:pt x="286765" y="127000"/>
                </a:lnTo>
                <a:lnTo>
                  <a:pt x="286765" y="174752"/>
                </a:lnTo>
                <a:lnTo>
                  <a:pt x="285439" y="183149"/>
                </a:lnTo>
                <a:lnTo>
                  <a:pt x="281542" y="191452"/>
                </a:lnTo>
                <a:lnTo>
                  <a:pt x="275254" y="198897"/>
                </a:lnTo>
                <a:lnTo>
                  <a:pt x="266953" y="204724"/>
                </a:lnTo>
                <a:lnTo>
                  <a:pt x="266953" y="212344"/>
                </a:lnTo>
                <a:lnTo>
                  <a:pt x="352297" y="212344"/>
                </a:lnTo>
                <a:lnTo>
                  <a:pt x="352297" y="204724"/>
                </a:lnTo>
                <a:lnTo>
                  <a:pt x="344031" y="198897"/>
                </a:lnTo>
                <a:lnTo>
                  <a:pt x="337978" y="191452"/>
                </a:lnTo>
                <a:lnTo>
                  <a:pt x="334260" y="183149"/>
                </a:lnTo>
                <a:lnTo>
                  <a:pt x="332993" y="174752"/>
                </a:lnTo>
                <a:lnTo>
                  <a:pt x="333113" y="127000"/>
                </a:lnTo>
                <a:lnTo>
                  <a:pt x="333236" y="77819"/>
                </a:lnTo>
                <a:lnTo>
                  <a:pt x="333247" y="73152"/>
                </a:lnTo>
                <a:lnTo>
                  <a:pt x="327659" y="69342"/>
                </a:lnTo>
                <a:close/>
              </a:path>
              <a:path w="840740" h="275589">
                <a:moveTo>
                  <a:pt x="303529" y="17018"/>
                </a:moveTo>
                <a:lnTo>
                  <a:pt x="276399" y="25467"/>
                </a:lnTo>
                <a:lnTo>
                  <a:pt x="256222" y="44799"/>
                </a:lnTo>
                <a:lnTo>
                  <a:pt x="241665" y="68845"/>
                </a:lnTo>
                <a:lnTo>
                  <a:pt x="231393" y="91440"/>
                </a:lnTo>
                <a:lnTo>
                  <a:pt x="244436" y="91440"/>
                </a:lnTo>
                <a:lnTo>
                  <a:pt x="252952" y="77819"/>
                </a:lnTo>
                <a:lnTo>
                  <a:pt x="268077" y="63027"/>
                </a:lnTo>
                <a:lnTo>
                  <a:pt x="285749" y="57404"/>
                </a:lnTo>
                <a:lnTo>
                  <a:pt x="330509" y="57404"/>
                </a:lnTo>
                <a:lnTo>
                  <a:pt x="333537" y="51510"/>
                </a:lnTo>
                <a:lnTo>
                  <a:pt x="334670" y="44799"/>
                </a:lnTo>
                <a:lnTo>
                  <a:pt x="334771" y="44196"/>
                </a:lnTo>
                <a:lnTo>
                  <a:pt x="333069" y="33948"/>
                </a:lnTo>
                <a:lnTo>
                  <a:pt x="327437" y="25082"/>
                </a:lnTo>
                <a:lnTo>
                  <a:pt x="317662" y="18978"/>
                </a:lnTo>
                <a:lnTo>
                  <a:pt x="303529" y="17018"/>
                </a:lnTo>
                <a:close/>
              </a:path>
              <a:path w="840740" h="275589">
                <a:moveTo>
                  <a:pt x="330509" y="57404"/>
                </a:moveTo>
                <a:lnTo>
                  <a:pt x="285749" y="57404"/>
                </a:lnTo>
                <a:lnTo>
                  <a:pt x="294425" y="58618"/>
                </a:lnTo>
                <a:lnTo>
                  <a:pt x="301434" y="61023"/>
                </a:lnTo>
                <a:lnTo>
                  <a:pt x="308538" y="63333"/>
                </a:lnTo>
                <a:lnTo>
                  <a:pt x="317499" y="64262"/>
                </a:lnTo>
                <a:lnTo>
                  <a:pt x="324877" y="62519"/>
                </a:lnTo>
                <a:lnTo>
                  <a:pt x="330231" y="57943"/>
                </a:lnTo>
                <a:lnTo>
                  <a:pt x="330509" y="57404"/>
                </a:lnTo>
                <a:close/>
              </a:path>
              <a:path w="840740" h="275589">
                <a:moveTo>
                  <a:pt x="426211" y="69088"/>
                </a:moveTo>
                <a:lnTo>
                  <a:pt x="395049" y="74211"/>
                </a:lnTo>
                <a:lnTo>
                  <a:pt x="372554" y="88931"/>
                </a:lnTo>
                <a:lnTo>
                  <a:pt x="358917" y="112271"/>
                </a:lnTo>
                <a:lnTo>
                  <a:pt x="354329" y="143256"/>
                </a:lnTo>
                <a:lnTo>
                  <a:pt x="358171" y="171088"/>
                </a:lnTo>
                <a:lnTo>
                  <a:pt x="369823" y="192944"/>
                </a:lnTo>
                <a:lnTo>
                  <a:pt x="389477" y="207228"/>
                </a:lnTo>
                <a:lnTo>
                  <a:pt x="417321" y="212344"/>
                </a:lnTo>
                <a:lnTo>
                  <a:pt x="427235" y="211784"/>
                </a:lnTo>
                <a:lnTo>
                  <a:pt x="437197" y="209962"/>
                </a:lnTo>
                <a:lnTo>
                  <a:pt x="446682" y="206664"/>
                </a:lnTo>
                <a:lnTo>
                  <a:pt x="455167" y="201676"/>
                </a:lnTo>
                <a:lnTo>
                  <a:pt x="517397" y="201676"/>
                </a:lnTo>
                <a:lnTo>
                  <a:pt x="517397" y="196088"/>
                </a:lnTo>
                <a:lnTo>
                  <a:pt x="432815" y="196088"/>
                </a:lnTo>
                <a:lnTo>
                  <a:pt x="416893" y="190067"/>
                </a:lnTo>
                <a:lnTo>
                  <a:pt x="408114" y="175355"/>
                </a:lnTo>
                <a:lnTo>
                  <a:pt x="404383" y="156975"/>
                </a:lnTo>
                <a:lnTo>
                  <a:pt x="403605" y="139954"/>
                </a:lnTo>
                <a:lnTo>
                  <a:pt x="404137" y="123019"/>
                </a:lnTo>
                <a:lnTo>
                  <a:pt x="407243" y="103632"/>
                </a:lnTo>
                <a:lnTo>
                  <a:pt x="407288" y="103346"/>
                </a:lnTo>
                <a:lnTo>
                  <a:pt x="415393" y="87054"/>
                </a:lnTo>
                <a:lnTo>
                  <a:pt x="430783" y="80264"/>
                </a:lnTo>
                <a:lnTo>
                  <a:pt x="498855" y="80264"/>
                </a:lnTo>
                <a:lnTo>
                  <a:pt x="498855" y="76708"/>
                </a:lnTo>
                <a:lnTo>
                  <a:pt x="452881" y="76708"/>
                </a:lnTo>
                <a:lnTo>
                  <a:pt x="446571" y="73588"/>
                </a:lnTo>
                <a:lnTo>
                  <a:pt x="439927" y="71183"/>
                </a:lnTo>
                <a:lnTo>
                  <a:pt x="433093" y="69635"/>
                </a:lnTo>
                <a:lnTo>
                  <a:pt x="426211" y="69088"/>
                </a:lnTo>
                <a:close/>
              </a:path>
              <a:path w="840740" h="275589">
                <a:moveTo>
                  <a:pt x="517397" y="201676"/>
                </a:moveTo>
                <a:lnTo>
                  <a:pt x="455167" y="201676"/>
                </a:lnTo>
                <a:lnTo>
                  <a:pt x="456118" y="206664"/>
                </a:lnTo>
                <a:lnTo>
                  <a:pt x="456183" y="207010"/>
                </a:lnTo>
                <a:lnTo>
                  <a:pt x="459739" y="212344"/>
                </a:lnTo>
                <a:lnTo>
                  <a:pt x="517397" y="204724"/>
                </a:lnTo>
                <a:lnTo>
                  <a:pt x="517397" y="201676"/>
                </a:lnTo>
                <a:close/>
              </a:path>
              <a:path w="840740" h="275589">
                <a:moveTo>
                  <a:pt x="498855" y="104902"/>
                </a:moveTo>
                <a:lnTo>
                  <a:pt x="452627" y="104902"/>
                </a:lnTo>
                <a:lnTo>
                  <a:pt x="452570" y="123019"/>
                </a:lnTo>
                <a:lnTo>
                  <a:pt x="452463" y="156975"/>
                </a:lnTo>
                <a:lnTo>
                  <a:pt x="452373" y="185166"/>
                </a:lnTo>
                <a:lnTo>
                  <a:pt x="448055" y="192024"/>
                </a:lnTo>
                <a:lnTo>
                  <a:pt x="440943" y="196088"/>
                </a:lnTo>
                <a:lnTo>
                  <a:pt x="517397" y="196088"/>
                </a:lnTo>
                <a:lnTo>
                  <a:pt x="517397" y="195834"/>
                </a:lnTo>
                <a:lnTo>
                  <a:pt x="509571" y="194246"/>
                </a:lnTo>
                <a:lnTo>
                  <a:pt x="503745" y="189611"/>
                </a:lnTo>
                <a:lnTo>
                  <a:pt x="500110" y="182689"/>
                </a:lnTo>
                <a:lnTo>
                  <a:pt x="498855" y="174244"/>
                </a:lnTo>
                <a:lnTo>
                  <a:pt x="498855" y="104902"/>
                </a:lnTo>
                <a:close/>
              </a:path>
              <a:path w="840740" h="275589">
                <a:moveTo>
                  <a:pt x="498855" y="80264"/>
                </a:moveTo>
                <a:lnTo>
                  <a:pt x="430783" y="80264"/>
                </a:lnTo>
                <a:lnTo>
                  <a:pt x="438979" y="82379"/>
                </a:lnTo>
                <a:lnTo>
                  <a:pt x="445865" y="87852"/>
                </a:lnTo>
                <a:lnTo>
                  <a:pt x="450607" y="95373"/>
                </a:lnTo>
                <a:lnTo>
                  <a:pt x="452312" y="103346"/>
                </a:lnTo>
                <a:lnTo>
                  <a:pt x="452373" y="106172"/>
                </a:lnTo>
                <a:lnTo>
                  <a:pt x="452627" y="104902"/>
                </a:lnTo>
                <a:lnTo>
                  <a:pt x="498855" y="104902"/>
                </a:lnTo>
                <a:lnTo>
                  <a:pt x="498855" y="80264"/>
                </a:lnTo>
                <a:close/>
              </a:path>
              <a:path w="840740" h="275589">
                <a:moveTo>
                  <a:pt x="493267" y="0"/>
                </a:moveTo>
                <a:lnTo>
                  <a:pt x="479540" y="6707"/>
                </a:lnTo>
                <a:lnTo>
                  <a:pt x="463835" y="12128"/>
                </a:lnTo>
                <a:lnTo>
                  <a:pt x="447798" y="15930"/>
                </a:lnTo>
                <a:lnTo>
                  <a:pt x="433069" y="17780"/>
                </a:lnTo>
                <a:lnTo>
                  <a:pt x="433069" y="25400"/>
                </a:lnTo>
                <a:lnTo>
                  <a:pt x="443130" y="30424"/>
                </a:lnTo>
                <a:lnTo>
                  <a:pt x="449167" y="40259"/>
                </a:lnTo>
                <a:lnTo>
                  <a:pt x="452108" y="52189"/>
                </a:lnTo>
                <a:lnTo>
                  <a:pt x="452881" y="63500"/>
                </a:lnTo>
                <a:lnTo>
                  <a:pt x="452881" y="76708"/>
                </a:lnTo>
                <a:lnTo>
                  <a:pt x="498855" y="76708"/>
                </a:lnTo>
                <a:lnTo>
                  <a:pt x="498855" y="3810"/>
                </a:lnTo>
                <a:lnTo>
                  <a:pt x="493267" y="0"/>
                </a:lnTo>
                <a:close/>
              </a:path>
              <a:path w="840740" h="275589">
                <a:moveTo>
                  <a:pt x="687057" y="225298"/>
                </a:moveTo>
                <a:lnTo>
                  <a:pt x="675012" y="228941"/>
                </a:lnTo>
                <a:lnTo>
                  <a:pt x="667658" y="238061"/>
                </a:lnTo>
                <a:lnTo>
                  <a:pt x="665876" y="249943"/>
                </a:lnTo>
                <a:lnTo>
                  <a:pt x="670547" y="261874"/>
                </a:lnTo>
                <a:lnTo>
                  <a:pt x="676607" y="268124"/>
                </a:lnTo>
                <a:lnTo>
                  <a:pt x="684168" y="272446"/>
                </a:lnTo>
                <a:lnTo>
                  <a:pt x="692728" y="274911"/>
                </a:lnTo>
                <a:lnTo>
                  <a:pt x="701789" y="275590"/>
                </a:lnTo>
                <a:lnTo>
                  <a:pt x="723442" y="269494"/>
                </a:lnTo>
                <a:lnTo>
                  <a:pt x="738428" y="254635"/>
                </a:lnTo>
                <a:lnTo>
                  <a:pt x="742540" y="247142"/>
                </a:lnTo>
                <a:lnTo>
                  <a:pt x="724141" y="247142"/>
                </a:lnTo>
                <a:lnTo>
                  <a:pt x="713846" y="244157"/>
                </a:lnTo>
                <a:lnTo>
                  <a:pt x="706361" y="236601"/>
                </a:lnTo>
                <a:lnTo>
                  <a:pt x="698583" y="228941"/>
                </a:lnTo>
                <a:lnTo>
                  <a:pt x="698776" y="228941"/>
                </a:lnTo>
                <a:lnTo>
                  <a:pt x="687057" y="225298"/>
                </a:lnTo>
                <a:close/>
              </a:path>
              <a:path w="840740" h="275589">
                <a:moveTo>
                  <a:pt x="749541" y="73152"/>
                </a:moveTo>
                <a:lnTo>
                  <a:pt x="662927" y="73152"/>
                </a:lnTo>
                <a:lnTo>
                  <a:pt x="662927" y="80772"/>
                </a:lnTo>
                <a:lnTo>
                  <a:pt x="672198" y="86133"/>
                </a:lnTo>
                <a:lnTo>
                  <a:pt x="679435" y="93853"/>
                </a:lnTo>
                <a:lnTo>
                  <a:pt x="684930" y="102381"/>
                </a:lnTo>
                <a:lnTo>
                  <a:pt x="689343" y="110744"/>
                </a:lnTo>
                <a:lnTo>
                  <a:pt x="741667" y="212344"/>
                </a:lnTo>
                <a:lnTo>
                  <a:pt x="740286" y="225103"/>
                </a:lnTo>
                <a:lnTo>
                  <a:pt x="736523" y="236124"/>
                </a:lnTo>
                <a:lnTo>
                  <a:pt x="730951" y="243955"/>
                </a:lnTo>
                <a:lnTo>
                  <a:pt x="724141" y="247142"/>
                </a:lnTo>
                <a:lnTo>
                  <a:pt x="742540" y="247142"/>
                </a:lnTo>
                <a:lnTo>
                  <a:pt x="749509" y="234442"/>
                </a:lnTo>
                <a:lnTo>
                  <a:pt x="759447" y="212344"/>
                </a:lnTo>
                <a:lnTo>
                  <a:pt x="780050" y="168656"/>
                </a:lnTo>
                <a:lnTo>
                  <a:pt x="769861" y="168656"/>
                </a:lnTo>
                <a:lnTo>
                  <a:pt x="739127" y="113538"/>
                </a:lnTo>
                <a:lnTo>
                  <a:pt x="736611" y="105525"/>
                </a:lnTo>
                <a:lnTo>
                  <a:pt x="736904" y="95916"/>
                </a:lnTo>
                <a:lnTo>
                  <a:pt x="740913" y="86927"/>
                </a:lnTo>
                <a:lnTo>
                  <a:pt x="749541" y="80772"/>
                </a:lnTo>
                <a:lnTo>
                  <a:pt x="749541" y="73152"/>
                </a:lnTo>
                <a:close/>
              </a:path>
              <a:path w="840740" h="275589">
                <a:moveTo>
                  <a:pt x="635902" y="79502"/>
                </a:moveTo>
                <a:lnTo>
                  <a:pt x="591311" y="79502"/>
                </a:lnTo>
                <a:lnTo>
                  <a:pt x="600511" y="83875"/>
                </a:lnTo>
                <a:lnTo>
                  <a:pt x="604900" y="94297"/>
                </a:lnTo>
                <a:lnTo>
                  <a:pt x="606242" y="106719"/>
                </a:lnTo>
                <a:lnTo>
                  <a:pt x="606297" y="118364"/>
                </a:lnTo>
                <a:lnTo>
                  <a:pt x="577508" y="122749"/>
                </a:lnTo>
                <a:lnTo>
                  <a:pt x="549909" y="133064"/>
                </a:lnTo>
                <a:lnTo>
                  <a:pt x="529359" y="150760"/>
                </a:lnTo>
                <a:lnTo>
                  <a:pt x="521715" y="177292"/>
                </a:lnTo>
                <a:lnTo>
                  <a:pt x="525529" y="193377"/>
                </a:lnTo>
                <a:lnTo>
                  <a:pt x="534892" y="204247"/>
                </a:lnTo>
                <a:lnTo>
                  <a:pt x="548397" y="210403"/>
                </a:lnTo>
                <a:lnTo>
                  <a:pt x="564641" y="212344"/>
                </a:lnTo>
                <a:lnTo>
                  <a:pt x="576218" y="211494"/>
                </a:lnTo>
                <a:lnTo>
                  <a:pt x="587343" y="208788"/>
                </a:lnTo>
                <a:lnTo>
                  <a:pt x="597467" y="203985"/>
                </a:lnTo>
                <a:lnTo>
                  <a:pt x="606043" y="196850"/>
                </a:lnTo>
                <a:lnTo>
                  <a:pt x="671067" y="196850"/>
                </a:lnTo>
                <a:lnTo>
                  <a:pt x="671067" y="195834"/>
                </a:lnTo>
                <a:lnTo>
                  <a:pt x="663241" y="194246"/>
                </a:lnTo>
                <a:lnTo>
                  <a:pt x="661086" y="192532"/>
                </a:lnTo>
                <a:lnTo>
                  <a:pt x="589025" y="192532"/>
                </a:lnTo>
                <a:lnTo>
                  <a:pt x="581278" y="190583"/>
                </a:lnTo>
                <a:lnTo>
                  <a:pt x="575627" y="185324"/>
                </a:lnTo>
                <a:lnTo>
                  <a:pt x="572166" y="177637"/>
                </a:lnTo>
                <a:lnTo>
                  <a:pt x="571024" y="168656"/>
                </a:lnTo>
                <a:lnTo>
                  <a:pt x="570991" y="168402"/>
                </a:lnTo>
                <a:lnTo>
                  <a:pt x="573901" y="153336"/>
                </a:lnTo>
                <a:lnTo>
                  <a:pt x="581691" y="141795"/>
                </a:lnTo>
                <a:lnTo>
                  <a:pt x="592959" y="133397"/>
                </a:lnTo>
                <a:lnTo>
                  <a:pt x="606297" y="127762"/>
                </a:lnTo>
                <a:lnTo>
                  <a:pt x="652525" y="127762"/>
                </a:lnTo>
                <a:lnTo>
                  <a:pt x="652461" y="110744"/>
                </a:lnTo>
                <a:lnTo>
                  <a:pt x="647172" y="90019"/>
                </a:lnTo>
                <a:lnTo>
                  <a:pt x="635902" y="79502"/>
                </a:lnTo>
                <a:close/>
              </a:path>
              <a:path w="840740" h="275589">
                <a:moveTo>
                  <a:pt x="671067" y="196850"/>
                </a:moveTo>
                <a:lnTo>
                  <a:pt x="606043" y="196850"/>
                </a:lnTo>
                <a:lnTo>
                  <a:pt x="606043" y="207010"/>
                </a:lnTo>
                <a:lnTo>
                  <a:pt x="609599" y="212344"/>
                </a:lnTo>
                <a:lnTo>
                  <a:pt x="671067" y="204724"/>
                </a:lnTo>
                <a:lnTo>
                  <a:pt x="671067" y="196850"/>
                </a:lnTo>
                <a:close/>
              </a:path>
              <a:path w="840740" h="275589">
                <a:moveTo>
                  <a:pt x="652525" y="127762"/>
                </a:moveTo>
                <a:lnTo>
                  <a:pt x="606297" y="127762"/>
                </a:lnTo>
                <a:lnTo>
                  <a:pt x="606197" y="150760"/>
                </a:lnTo>
                <a:lnTo>
                  <a:pt x="606101" y="168402"/>
                </a:lnTo>
                <a:lnTo>
                  <a:pt x="606043" y="185928"/>
                </a:lnTo>
                <a:lnTo>
                  <a:pt x="601471" y="190246"/>
                </a:lnTo>
                <a:lnTo>
                  <a:pt x="595883" y="192532"/>
                </a:lnTo>
                <a:lnTo>
                  <a:pt x="661086" y="192532"/>
                </a:lnTo>
                <a:lnTo>
                  <a:pt x="657415" y="189611"/>
                </a:lnTo>
                <a:lnTo>
                  <a:pt x="653780" y="182689"/>
                </a:lnTo>
                <a:lnTo>
                  <a:pt x="652525" y="174244"/>
                </a:lnTo>
                <a:lnTo>
                  <a:pt x="652525" y="127762"/>
                </a:lnTo>
                <a:close/>
              </a:path>
              <a:path w="840740" h="275589">
                <a:moveTo>
                  <a:pt x="840727" y="73152"/>
                </a:moveTo>
                <a:lnTo>
                  <a:pt x="779259" y="73152"/>
                </a:lnTo>
                <a:lnTo>
                  <a:pt x="779259" y="80772"/>
                </a:lnTo>
                <a:lnTo>
                  <a:pt x="787851" y="86431"/>
                </a:lnTo>
                <a:lnTo>
                  <a:pt x="793134" y="95567"/>
                </a:lnTo>
                <a:lnTo>
                  <a:pt x="794650" y="106719"/>
                </a:lnTo>
                <a:lnTo>
                  <a:pt x="791959" y="118364"/>
                </a:lnTo>
                <a:lnTo>
                  <a:pt x="769972" y="168402"/>
                </a:lnTo>
                <a:lnTo>
                  <a:pt x="769861" y="168656"/>
                </a:lnTo>
                <a:lnTo>
                  <a:pt x="780050" y="168656"/>
                </a:lnTo>
                <a:lnTo>
                  <a:pt x="801611" y="122936"/>
                </a:lnTo>
                <a:lnTo>
                  <a:pt x="810464" y="106719"/>
                </a:lnTo>
                <a:lnTo>
                  <a:pt x="820121" y="93853"/>
                </a:lnTo>
                <a:lnTo>
                  <a:pt x="830293" y="85002"/>
                </a:lnTo>
                <a:lnTo>
                  <a:pt x="840727" y="80772"/>
                </a:lnTo>
                <a:lnTo>
                  <a:pt x="840727" y="73152"/>
                </a:lnTo>
                <a:close/>
              </a:path>
              <a:path w="840740" h="275589">
                <a:moveTo>
                  <a:pt x="593343" y="69088"/>
                </a:moveTo>
                <a:lnTo>
                  <a:pt x="574008" y="70286"/>
                </a:lnTo>
                <a:lnTo>
                  <a:pt x="552957" y="75057"/>
                </a:lnTo>
                <a:lnTo>
                  <a:pt x="535908" y="85161"/>
                </a:lnTo>
                <a:lnTo>
                  <a:pt x="528578" y="102381"/>
                </a:lnTo>
                <a:lnTo>
                  <a:pt x="530129" y="109759"/>
                </a:lnTo>
                <a:lnTo>
                  <a:pt x="534542" y="115633"/>
                </a:lnTo>
                <a:lnTo>
                  <a:pt x="540861" y="119507"/>
                </a:lnTo>
                <a:lnTo>
                  <a:pt x="548131" y="120904"/>
                </a:lnTo>
                <a:lnTo>
                  <a:pt x="563915" y="114434"/>
                </a:lnTo>
                <a:lnTo>
                  <a:pt x="572484" y="100203"/>
                </a:lnTo>
                <a:lnTo>
                  <a:pt x="579589" y="86133"/>
                </a:lnTo>
                <a:lnTo>
                  <a:pt x="579671" y="85971"/>
                </a:lnTo>
                <a:lnTo>
                  <a:pt x="591311" y="79502"/>
                </a:lnTo>
                <a:lnTo>
                  <a:pt x="635902" y="79502"/>
                </a:lnTo>
                <a:lnTo>
                  <a:pt x="633317" y="77089"/>
                </a:lnTo>
                <a:lnTo>
                  <a:pt x="614271" y="70635"/>
                </a:lnTo>
                <a:lnTo>
                  <a:pt x="59334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01356" y="245745"/>
            <a:ext cx="1524001" cy="1519555"/>
          </a:xfrm>
          <a:prstGeom prst="rect">
            <a:avLst/>
          </a:prstGeom>
        </p:spPr>
      </p:pic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960287"/>
              </p:ext>
            </p:extLst>
          </p:nvPr>
        </p:nvGraphicFramePr>
        <p:xfrm>
          <a:off x="1123156" y="2783840"/>
          <a:ext cx="16611600" cy="6364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60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0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0287">
                  <a:extLst>
                    <a:ext uri="{9D8B030D-6E8A-4147-A177-3AD203B41FA5}">
                      <a16:colId xmlns:a16="http://schemas.microsoft.com/office/drawing/2014/main" val="3248094813"/>
                    </a:ext>
                  </a:extLst>
                </a:gridCol>
                <a:gridCol w="2870286">
                  <a:extLst>
                    <a:ext uri="{9D8B030D-6E8A-4147-A177-3AD203B41FA5}">
                      <a16:colId xmlns:a16="http://schemas.microsoft.com/office/drawing/2014/main" val="3054853312"/>
                    </a:ext>
                  </a:extLst>
                </a:gridCol>
                <a:gridCol w="2870287">
                  <a:extLst>
                    <a:ext uri="{9D8B030D-6E8A-4147-A177-3AD203B41FA5}">
                      <a16:colId xmlns:a16="http://schemas.microsoft.com/office/drawing/2014/main" val="1526933395"/>
                    </a:ext>
                  </a:extLst>
                </a:gridCol>
                <a:gridCol w="2870286">
                  <a:extLst>
                    <a:ext uri="{9D8B030D-6E8A-4147-A177-3AD203B41FA5}">
                      <a16:colId xmlns:a16="http://schemas.microsoft.com/office/drawing/2014/main" val="2358685077"/>
                    </a:ext>
                  </a:extLst>
                </a:gridCol>
              </a:tblGrid>
              <a:tr h="3430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3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4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1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PREMIUM PANINI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Margherita Pizza  </a:t>
                      </a:r>
                      <a:r>
                        <a:rPr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2.20</a:t>
                      </a:r>
                      <a:r>
                        <a:rPr lang="en-GB" sz="20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| </a:t>
                      </a:r>
                      <a:r>
                        <a:rPr lang="fr-FR" sz="20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Ham </a:t>
                      </a:r>
                      <a:r>
                        <a:rPr lang="fr-FR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&amp; </a:t>
                      </a:r>
                      <a:r>
                        <a:rPr lang="fr-FR" sz="2000" dirty="0" err="1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Cheese</a:t>
                      </a:r>
                      <a:r>
                        <a:rPr lang="fr-FR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£2.20 |</a:t>
                      </a:r>
                      <a:r>
                        <a:rPr lang="fr-FR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Halal Pepperoni  </a:t>
                      </a:r>
                      <a:r>
                        <a:rPr lang="fr-FR" sz="20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– MUSTARD POWDER  </a:t>
                      </a:r>
                      <a:r>
                        <a:rPr lang="fr-FR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£2.20 | </a:t>
                      </a:r>
                      <a:r>
                        <a:rPr lang="fr-FR" sz="2000" dirty="0" err="1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Tuna</a:t>
                      </a:r>
                      <a:r>
                        <a:rPr lang="fr-FR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2000" dirty="0" err="1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Melt</a:t>
                      </a:r>
                      <a:r>
                        <a:rPr lang="fr-FR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lang="fr-FR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£2.20</a:t>
                      </a: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5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189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PREMIUM SANDWICHES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All Premium Sandwiches Freshly Made On Site Using Halal Ingredients 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658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PEEL &amp; LOAF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latin typeface="Arial"/>
                          <a:cs typeface="Arial"/>
                        </a:rPr>
                        <a:t>Halal Chicken Caesar Sourdough Baguette – Shredded Cos Lettuce in Caesar Dressing Topped With Sliced Roast Chicken &amp; Shaved Parmesan </a:t>
                      </a:r>
                      <a:r>
                        <a:rPr lang="en-GB" sz="1800" b="1" dirty="0">
                          <a:latin typeface="Arial"/>
                          <a:cs typeface="Arial"/>
                        </a:rPr>
                        <a:t>£3.00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latin typeface="Arial"/>
                          <a:cs typeface="Arial"/>
                        </a:rPr>
                        <a:t>Italian Deli Focaccia – Olive &amp; Basil Focaccia with Nut Free Pesto, Sliced Mozzarella, Tomato, Olives &amp; Roquette </a:t>
                      </a:r>
                      <a:r>
                        <a:rPr lang="en-GB" sz="1800" b="1" dirty="0">
                          <a:latin typeface="Arial"/>
                          <a:cs typeface="Arial"/>
                        </a:rPr>
                        <a:t>£3.00 (V)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latin typeface="Arial"/>
                          <a:cs typeface="Arial"/>
                        </a:rPr>
                        <a:t>Tuna, Black Olive, Caper &amp; Dill Sourdough Baguette   </a:t>
                      </a:r>
                      <a:r>
                        <a:rPr lang="en-GB" sz="1800" b="1" dirty="0">
                          <a:latin typeface="Arial"/>
                          <a:cs typeface="Arial"/>
                        </a:rPr>
                        <a:t>£3.00 </a:t>
                      </a:r>
                      <a:endParaRPr sz="1800" b="1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316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WRAPS &amp; BAGUETTES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Arial"/>
                          <a:cs typeface="Arial"/>
                        </a:rPr>
                        <a:t>All Wraps &amp; Baguettes Freshly Made On Site Using Halal Ingredients </a:t>
                      </a:r>
                      <a:r>
                        <a:rPr lang="en-GB" sz="2000" b="1" dirty="0">
                          <a:latin typeface="Arial"/>
                          <a:cs typeface="Arial"/>
                        </a:rPr>
                        <a:t>£2.00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58347"/>
                  </a:ext>
                </a:extLst>
              </a:tr>
              <a:tr h="1108712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Hand stretched Margherita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£2.30</a:t>
                      </a:r>
                      <a:endParaRPr lang="en-GB" sz="20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Hand Stretched Halal Pepperoni – </a:t>
                      </a:r>
                      <a:r>
                        <a:rPr lang="en-GB" sz="20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MUSTARD POWDER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£2.50</a:t>
                      </a:r>
                      <a:endParaRPr lang="en-GB" sz="20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Any Pizza, Crisps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&amp; Can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£4.00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Any Panini, Doughnut &amp; Can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£3.50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600" b="1" spc="-1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60507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9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Cowabunga Pepperoni Loaded Hash Browns </a:t>
                      </a:r>
                      <a:r>
                        <a:rPr lang="en-GB" sz="19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Cinema Nachos Loaded Hash Browns </a:t>
                      </a:r>
                      <a:r>
                        <a:rPr lang="en-GB" sz="19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Heinz Baked Beans &amp; Grated Cheddar Loaded Hash Browns  - </a:t>
                      </a:r>
                      <a:r>
                        <a:rPr lang="en-GB" sz="19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GLUTEN FREE </a:t>
                      </a:r>
                      <a:r>
                        <a:rPr lang="en-GB" sz="19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739500"/>
                  </a:ext>
                </a:extLst>
              </a:tr>
              <a:tr h="327793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Arial"/>
                          <a:cs typeface="Arial"/>
                        </a:rPr>
                        <a:t>Daily Special Dizzy Panda Pots  </a:t>
                      </a:r>
                      <a:r>
                        <a:rPr lang="en-GB" sz="2000" b="1" dirty="0">
                          <a:latin typeface="Arial"/>
                          <a:cs typeface="Arial"/>
                        </a:rPr>
                        <a:t>£2.00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001517"/>
                  </a:ext>
                </a:extLst>
              </a:tr>
              <a:tr h="304452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712176"/>
                  </a:ext>
                </a:extLst>
              </a:tr>
            </a:tbl>
          </a:graphicData>
        </a:graphic>
      </p:graphicFrame>
      <p:sp>
        <p:nvSpPr>
          <p:cNvPr id="29" name="object 3">
            <a:extLst>
              <a:ext uri="{FF2B5EF4-FFF2-40B4-BE49-F238E27FC236}">
                <a16:creationId xmlns:a16="http://schemas.microsoft.com/office/drawing/2014/main" id="{E83E54D3-97FF-AC3A-9F10-5C6A0662F4BE}"/>
              </a:ext>
            </a:extLst>
          </p:cNvPr>
          <p:cNvSpPr/>
          <p:nvPr/>
        </p:nvSpPr>
        <p:spPr>
          <a:xfrm>
            <a:off x="1275557" y="9080500"/>
            <a:ext cx="16459200" cy="1055347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E28B050-8B11-924B-09A1-3064F05A63AA}"/>
              </a:ext>
            </a:extLst>
          </p:cNvPr>
          <p:cNvSpPr txBox="1"/>
          <p:nvPr/>
        </p:nvSpPr>
        <p:spPr>
          <a:xfrm>
            <a:off x="1087675" y="9384694"/>
            <a:ext cx="1641848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ALLERGIES, </a:t>
            </a:r>
            <a:r>
              <a:rPr lang="en-GB" sz="2400" dirty="0">
                <a:solidFill>
                  <a:schemeClr val="bg1"/>
                </a:solidFill>
              </a:rPr>
              <a:t>Please speak to a member of our team if you have an allergy &amp; need to know what’s in our food so we can advise you on your available choices.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C0B60B3-C8B2-8D50-679A-7699BBBD1A38}"/>
              </a:ext>
            </a:extLst>
          </p:cNvPr>
          <p:cNvSpPr txBox="1"/>
          <p:nvPr/>
        </p:nvSpPr>
        <p:spPr>
          <a:xfrm>
            <a:off x="4512786" y="540034"/>
            <a:ext cx="9984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dirty="0">
                <a:solidFill>
                  <a:srgbClr val="1E43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 Bean Grab &amp; Go </a:t>
            </a:r>
          </a:p>
        </p:txBody>
      </p:sp>
      <p:pic>
        <p:nvPicPr>
          <p:cNvPr id="21" name="Picture 20" descr="A green and black logo&#10;&#10;Description automatically generated">
            <a:extLst>
              <a:ext uri="{FF2B5EF4-FFF2-40B4-BE49-F238E27FC236}">
                <a16:creationId xmlns:a16="http://schemas.microsoft.com/office/drawing/2014/main" id="{CCF5E5CF-989A-A257-9DE9-6102E139D14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580" t="23394" r="26664" b="32220"/>
          <a:stretch/>
        </p:blipFill>
        <p:spPr>
          <a:xfrm>
            <a:off x="1591746" y="7608332"/>
            <a:ext cx="1585138" cy="864939"/>
          </a:xfrm>
          <a:prstGeom prst="rect">
            <a:avLst/>
          </a:prstGeom>
        </p:spPr>
      </p:pic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A01B77DF-FD59-4697-345D-756868344B1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6" t="32662" r="19914" b="31934"/>
          <a:stretch/>
        </p:blipFill>
        <p:spPr>
          <a:xfrm>
            <a:off x="1514054" y="6507968"/>
            <a:ext cx="1683091" cy="553016"/>
          </a:xfrm>
          <a:prstGeom prst="rect">
            <a:avLst/>
          </a:prstGeom>
        </p:spPr>
      </p:pic>
      <p:pic>
        <p:nvPicPr>
          <p:cNvPr id="12" name="Picture 1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67AF1691-DC34-2C81-3620-72192756508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55" t="28501" r="28790" b="22655"/>
          <a:stretch/>
        </p:blipFill>
        <p:spPr>
          <a:xfrm rot="421722">
            <a:off x="1563044" y="8330439"/>
            <a:ext cx="1553636" cy="97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762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19010312" cy="2070100"/>
          </a:xfrm>
          <a:custGeom>
            <a:avLst/>
            <a:gdLst/>
            <a:ahLst/>
            <a:cxnLst/>
            <a:rect l="l" t="t" r="r" b="b"/>
            <a:pathLst>
              <a:path w="15120619" h="2548890">
                <a:moveTo>
                  <a:pt x="15120010" y="0"/>
                </a:moveTo>
                <a:lnTo>
                  <a:pt x="0" y="0"/>
                </a:lnTo>
                <a:lnTo>
                  <a:pt x="0" y="2548801"/>
                </a:lnTo>
                <a:lnTo>
                  <a:pt x="15120010" y="2548801"/>
                </a:lnTo>
                <a:lnTo>
                  <a:pt x="15120010" y="0"/>
                </a:lnTo>
                <a:close/>
              </a:path>
            </a:pathLst>
          </a:custGeom>
          <a:solidFill>
            <a:srgbClr val="D2AE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10375900"/>
            <a:ext cx="19010312" cy="316344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D2AE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21017" y="2451100"/>
            <a:ext cx="1084580" cy="275590"/>
          </a:xfrm>
          <a:custGeom>
            <a:avLst/>
            <a:gdLst/>
            <a:ahLst/>
            <a:cxnLst/>
            <a:rect l="l" t="t" r="r" b="b"/>
            <a:pathLst>
              <a:path w="1084579" h="275589">
                <a:moveTo>
                  <a:pt x="82042" y="17780"/>
                </a:moveTo>
                <a:lnTo>
                  <a:pt x="17526" y="17780"/>
                </a:lnTo>
                <a:lnTo>
                  <a:pt x="17526" y="25400"/>
                </a:lnTo>
                <a:lnTo>
                  <a:pt x="26459" y="29432"/>
                </a:lnTo>
                <a:lnTo>
                  <a:pt x="34321" y="36893"/>
                </a:lnTo>
                <a:lnTo>
                  <a:pt x="39564" y="48260"/>
                </a:lnTo>
                <a:lnTo>
                  <a:pt x="40640" y="64008"/>
                </a:lnTo>
                <a:lnTo>
                  <a:pt x="32258" y="162052"/>
                </a:lnTo>
                <a:lnTo>
                  <a:pt x="28146" y="179970"/>
                </a:lnTo>
                <a:lnTo>
                  <a:pt x="20320" y="192246"/>
                </a:lnTo>
                <a:lnTo>
                  <a:pt x="10398" y="200092"/>
                </a:lnTo>
                <a:lnTo>
                  <a:pt x="0" y="204724"/>
                </a:lnTo>
                <a:lnTo>
                  <a:pt x="0" y="212344"/>
                </a:lnTo>
                <a:lnTo>
                  <a:pt x="78994" y="212344"/>
                </a:lnTo>
                <a:lnTo>
                  <a:pt x="78994" y="204724"/>
                </a:lnTo>
                <a:lnTo>
                  <a:pt x="67028" y="200092"/>
                </a:lnTo>
                <a:lnTo>
                  <a:pt x="54514" y="192246"/>
                </a:lnTo>
                <a:lnTo>
                  <a:pt x="45096" y="179970"/>
                </a:lnTo>
                <a:lnTo>
                  <a:pt x="42418" y="162052"/>
                </a:lnTo>
                <a:lnTo>
                  <a:pt x="50800" y="65532"/>
                </a:lnTo>
                <a:lnTo>
                  <a:pt x="102715" y="65532"/>
                </a:lnTo>
                <a:lnTo>
                  <a:pt x="82042" y="17780"/>
                </a:lnTo>
                <a:close/>
              </a:path>
              <a:path w="1084579" h="275589">
                <a:moveTo>
                  <a:pt x="219345" y="49276"/>
                </a:moveTo>
                <a:lnTo>
                  <a:pt x="169672" y="49276"/>
                </a:lnTo>
                <a:lnTo>
                  <a:pt x="179832" y="166116"/>
                </a:lnTo>
                <a:lnTo>
                  <a:pt x="179069" y="179970"/>
                </a:lnTo>
                <a:lnTo>
                  <a:pt x="178970" y="181756"/>
                </a:lnTo>
                <a:lnTo>
                  <a:pt x="174085" y="192754"/>
                </a:lnTo>
                <a:lnTo>
                  <a:pt x="166278" y="200092"/>
                </a:lnTo>
                <a:lnTo>
                  <a:pt x="156718" y="204724"/>
                </a:lnTo>
                <a:lnTo>
                  <a:pt x="156718" y="212344"/>
                </a:lnTo>
                <a:lnTo>
                  <a:pt x="250697" y="212344"/>
                </a:lnTo>
                <a:lnTo>
                  <a:pt x="250697" y="204724"/>
                </a:lnTo>
                <a:lnTo>
                  <a:pt x="242335" y="200656"/>
                </a:lnTo>
                <a:lnTo>
                  <a:pt x="235426" y="193135"/>
                </a:lnTo>
                <a:lnTo>
                  <a:pt x="230374" y="181756"/>
                </a:lnTo>
                <a:lnTo>
                  <a:pt x="227584" y="166116"/>
                </a:lnTo>
                <a:lnTo>
                  <a:pt x="218440" y="64008"/>
                </a:lnTo>
                <a:lnTo>
                  <a:pt x="219345" y="49276"/>
                </a:lnTo>
                <a:close/>
              </a:path>
              <a:path w="1084579" h="275589">
                <a:moveTo>
                  <a:pt x="102715" y="65532"/>
                </a:moveTo>
                <a:lnTo>
                  <a:pt x="50800" y="65532"/>
                </a:lnTo>
                <a:lnTo>
                  <a:pt x="108457" y="187452"/>
                </a:lnTo>
                <a:lnTo>
                  <a:pt x="117094" y="187452"/>
                </a:lnTo>
                <a:lnTo>
                  <a:pt x="140580" y="125730"/>
                </a:lnTo>
                <a:lnTo>
                  <a:pt x="128778" y="125730"/>
                </a:lnTo>
                <a:lnTo>
                  <a:pt x="102715" y="65532"/>
                </a:lnTo>
                <a:close/>
              </a:path>
              <a:path w="1084579" h="275589">
                <a:moveTo>
                  <a:pt x="241554" y="17780"/>
                </a:moveTo>
                <a:lnTo>
                  <a:pt x="171450" y="17780"/>
                </a:lnTo>
                <a:lnTo>
                  <a:pt x="128778" y="125730"/>
                </a:lnTo>
                <a:lnTo>
                  <a:pt x="140580" y="125730"/>
                </a:lnTo>
                <a:lnTo>
                  <a:pt x="169672" y="49276"/>
                </a:lnTo>
                <a:lnTo>
                  <a:pt x="219345" y="49276"/>
                </a:lnTo>
                <a:lnTo>
                  <a:pt x="219408" y="48260"/>
                </a:lnTo>
                <a:lnTo>
                  <a:pt x="224663" y="36893"/>
                </a:lnTo>
                <a:lnTo>
                  <a:pt x="232584" y="29432"/>
                </a:lnTo>
                <a:lnTo>
                  <a:pt x="241554" y="25400"/>
                </a:lnTo>
                <a:lnTo>
                  <a:pt x="241554" y="17780"/>
                </a:lnTo>
                <a:close/>
              </a:path>
              <a:path w="1084579" h="275589">
                <a:moveTo>
                  <a:pt x="329946" y="69088"/>
                </a:moveTo>
                <a:lnTo>
                  <a:pt x="298872" y="74370"/>
                </a:lnTo>
                <a:lnTo>
                  <a:pt x="299232" y="74370"/>
                </a:lnTo>
                <a:lnTo>
                  <a:pt x="276161" y="89154"/>
                </a:lnTo>
                <a:lnTo>
                  <a:pt x="261437" y="112593"/>
                </a:lnTo>
                <a:lnTo>
                  <a:pt x="256328" y="143256"/>
                </a:lnTo>
                <a:lnTo>
                  <a:pt x="256410" y="144272"/>
                </a:lnTo>
                <a:lnTo>
                  <a:pt x="266484" y="182626"/>
                </a:lnTo>
                <a:lnTo>
                  <a:pt x="299227" y="211030"/>
                </a:lnTo>
                <a:lnTo>
                  <a:pt x="329946" y="215646"/>
                </a:lnTo>
                <a:lnTo>
                  <a:pt x="360410" y="211030"/>
                </a:lnTo>
                <a:lnTo>
                  <a:pt x="371442" y="204470"/>
                </a:lnTo>
                <a:lnTo>
                  <a:pt x="329946" y="204470"/>
                </a:lnTo>
                <a:lnTo>
                  <a:pt x="316265" y="198191"/>
                </a:lnTo>
                <a:lnTo>
                  <a:pt x="308705" y="182626"/>
                </a:lnTo>
                <a:lnTo>
                  <a:pt x="305478" y="162679"/>
                </a:lnTo>
                <a:lnTo>
                  <a:pt x="304835" y="144272"/>
                </a:lnTo>
                <a:lnTo>
                  <a:pt x="304800" y="143256"/>
                </a:lnTo>
                <a:lnTo>
                  <a:pt x="305621" y="123273"/>
                </a:lnTo>
                <a:lnTo>
                  <a:pt x="309086" y="102838"/>
                </a:lnTo>
                <a:lnTo>
                  <a:pt x="316694" y="86927"/>
                </a:lnTo>
                <a:lnTo>
                  <a:pt x="329946" y="80518"/>
                </a:lnTo>
                <a:lnTo>
                  <a:pt x="369972" y="80518"/>
                </a:lnTo>
                <a:lnTo>
                  <a:pt x="360624" y="74370"/>
                </a:lnTo>
                <a:lnTo>
                  <a:pt x="329946" y="69088"/>
                </a:lnTo>
                <a:close/>
              </a:path>
              <a:path w="1084579" h="275589">
                <a:moveTo>
                  <a:pt x="369972" y="80518"/>
                </a:moveTo>
                <a:lnTo>
                  <a:pt x="329946" y="80518"/>
                </a:lnTo>
                <a:lnTo>
                  <a:pt x="342971" y="86927"/>
                </a:lnTo>
                <a:lnTo>
                  <a:pt x="350329" y="102838"/>
                </a:lnTo>
                <a:lnTo>
                  <a:pt x="353591" y="123273"/>
                </a:lnTo>
                <a:lnTo>
                  <a:pt x="354330" y="143256"/>
                </a:lnTo>
                <a:lnTo>
                  <a:pt x="353627" y="161714"/>
                </a:lnTo>
                <a:lnTo>
                  <a:pt x="350424" y="181768"/>
                </a:lnTo>
                <a:lnTo>
                  <a:pt x="343078" y="197869"/>
                </a:lnTo>
                <a:lnTo>
                  <a:pt x="329946" y="204470"/>
                </a:lnTo>
                <a:lnTo>
                  <a:pt x="371442" y="204470"/>
                </a:lnTo>
                <a:lnTo>
                  <a:pt x="383349" y="197389"/>
                </a:lnTo>
                <a:lnTo>
                  <a:pt x="397811" y="175033"/>
                </a:lnTo>
                <a:lnTo>
                  <a:pt x="402844" y="144272"/>
                </a:lnTo>
                <a:lnTo>
                  <a:pt x="397883" y="113129"/>
                </a:lnTo>
                <a:lnTo>
                  <a:pt x="383540" y="89439"/>
                </a:lnTo>
                <a:lnTo>
                  <a:pt x="369972" y="80518"/>
                </a:lnTo>
                <a:close/>
              </a:path>
              <a:path w="1084579" h="275589">
                <a:moveTo>
                  <a:pt x="468376" y="69342"/>
                </a:moveTo>
                <a:lnTo>
                  <a:pt x="455211" y="75763"/>
                </a:lnTo>
                <a:lnTo>
                  <a:pt x="439642" y="81089"/>
                </a:lnTo>
                <a:lnTo>
                  <a:pt x="423263" y="84986"/>
                </a:lnTo>
                <a:lnTo>
                  <a:pt x="407670" y="87122"/>
                </a:lnTo>
                <a:lnTo>
                  <a:pt x="407670" y="94742"/>
                </a:lnTo>
                <a:lnTo>
                  <a:pt x="417516" y="98532"/>
                </a:lnTo>
                <a:lnTo>
                  <a:pt x="423576" y="105822"/>
                </a:lnTo>
                <a:lnTo>
                  <a:pt x="426636" y="115637"/>
                </a:lnTo>
                <a:lnTo>
                  <a:pt x="427481" y="127000"/>
                </a:lnTo>
                <a:lnTo>
                  <a:pt x="427481" y="174752"/>
                </a:lnTo>
                <a:lnTo>
                  <a:pt x="426155" y="183149"/>
                </a:lnTo>
                <a:lnTo>
                  <a:pt x="422258" y="191452"/>
                </a:lnTo>
                <a:lnTo>
                  <a:pt x="415970" y="198897"/>
                </a:lnTo>
                <a:lnTo>
                  <a:pt x="407670" y="204724"/>
                </a:lnTo>
                <a:lnTo>
                  <a:pt x="407670" y="212344"/>
                </a:lnTo>
                <a:lnTo>
                  <a:pt x="493014" y="212344"/>
                </a:lnTo>
                <a:lnTo>
                  <a:pt x="493014" y="204724"/>
                </a:lnTo>
                <a:lnTo>
                  <a:pt x="484747" y="198897"/>
                </a:lnTo>
                <a:lnTo>
                  <a:pt x="478694" y="191452"/>
                </a:lnTo>
                <a:lnTo>
                  <a:pt x="474976" y="183149"/>
                </a:lnTo>
                <a:lnTo>
                  <a:pt x="473709" y="174752"/>
                </a:lnTo>
                <a:lnTo>
                  <a:pt x="473867" y="127000"/>
                </a:lnTo>
                <a:lnTo>
                  <a:pt x="473964" y="97536"/>
                </a:lnTo>
                <a:lnTo>
                  <a:pt x="481330" y="90678"/>
                </a:lnTo>
                <a:lnTo>
                  <a:pt x="485648" y="87884"/>
                </a:lnTo>
                <a:lnTo>
                  <a:pt x="560985" y="87884"/>
                </a:lnTo>
                <a:lnTo>
                  <a:pt x="558804" y="85344"/>
                </a:lnTo>
                <a:lnTo>
                  <a:pt x="473964" y="85344"/>
                </a:lnTo>
                <a:lnTo>
                  <a:pt x="473964" y="73152"/>
                </a:lnTo>
                <a:lnTo>
                  <a:pt x="468376" y="69342"/>
                </a:lnTo>
                <a:close/>
              </a:path>
              <a:path w="1084579" h="275589">
                <a:moveTo>
                  <a:pt x="560985" y="87884"/>
                </a:moveTo>
                <a:lnTo>
                  <a:pt x="496062" y="87884"/>
                </a:lnTo>
                <a:lnTo>
                  <a:pt x="508321" y="90380"/>
                </a:lnTo>
                <a:lnTo>
                  <a:pt x="516223" y="97186"/>
                </a:lnTo>
                <a:lnTo>
                  <a:pt x="520457" y="107279"/>
                </a:lnTo>
                <a:lnTo>
                  <a:pt x="521716" y="119634"/>
                </a:lnTo>
                <a:lnTo>
                  <a:pt x="521716" y="174752"/>
                </a:lnTo>
                <a:lnTo>
                  <a:pt x="520156" y="184007"/>
                </a:lnTo>
                <a:lnTo>
                  <a:pt x="515905" y="192405"/>
                </a:lnTo>
                <a:lnTo>
                  <a:pt x="509607" y="199469"/>
                </a:lnTo>
                <a:lnTo>
                  <a:pt x="501904" y="204724"/>
                </a:lnTo>
                <a:lnTo>
                  <a:pt x="501904" y="212344"/>
                </a:lnTo>
                <a:lnTo>
                  <a:pt x="587248" y="212344"/>
                </a:lnTo>
                <a:lnTo>
                  <a:pt x="587248" y="204724"/>
                </a:lnTo>
                <a:lnTo>
                  <a:pt x="579675" y="199469"/>
                </a:lnTo>
                <a:lnTo>
                  <a:pt x="579163" y="198897"/>
                </a:lnTo>
                <a:lnTo>
                  <a:pt x="567944" y="174752"/>
                </a:lnTo>
                <a:lnTo>
                  <a:pt x="567944" y="109728"/>
                </a:lnTo>
                <a:lnTo>
                  <a:pt x="563891" y="91269"/>
                </a:lnTo>
                <a:lnTo>
                  <a:pt x="560985" y="87884"/>
                </a:lnTo>
                <a:close/>
              </a:path>
              <a:path w="1084579" h="275589">
                <a:moveTo>
                  <a:pt x="518922" y="69088"/>
                </a:moveTo>
                <a:lnTo>
                  <a:pt x="506932" y="70092"/>
                </a:lnTo>
                <a:lnTo>
                  <a:pt x="494944" y="73152"/>
                </a:lnTo>
                <a:lnTo>
                  <a:pt x="483810" y="78196"/>
                </a:lnTo>
                <a:lnTo>
                  <a:pt x="473964" y="85344"/>
                </a:lnTo>
                <a:lnTo>
                  <a:pt x="558804" y="85344"/>
                </a:lnTo>
                <a:lnTo>
                  <a:pt x="553053" y="78644"/>
                </a:lnTo>
                <a:lnTo>
                  <a:pt x="537404" y="71401"/>
                </a:lnTo>
                <a:lnTo>
                  <a:pt x="518922" y="69088"/>
                </a:lnTo>
                <a:close/>
              </a:path>
              <a:path w="1084579" h="275589">
                <a:moveTo>
                  <a:pt x="669531" y="69088"/>
                </a:moveTo>
                <a:lnTo>
                  <a:pt x="638368" y="74211"/>
                </a:lnTo>
                <a:lnTo>
                  <a:pt x="615873" y="88931"/>
                </a:lnTo>
                <a:lnTo>
                  <a:pt x="602237" y="112271"/>
                </a:lnTo>
                <a:lnTo>
                  <a:pt x="597649" y="143256"/>
                </a:lnTo>
                <a:lnTo>
                  <a:pt x="601491" y="171088"/>
                </a:lnTo>
                <a:lnTo>
                  <a:pt x="613143" y="192944"/>
                </a:lnTo>
                <a:lnTo>
                  <a:pt x="632796" y="207228"/>
                </a:lnTo>
                <a:lnTo>
                  <a:pt x="660641" y="212344"/>
                </a:lnTo>
                <a:lnTo>
                  <a:pt x="670555" y="211784"/>
                </a:lnTo>
                <a:lnTo>
                  <a:pt x="680516" y="209962"/>
                </a:lnTo>
                <a:lnTo>
                  <a:pt x="690002" y="206664"/>
                </a:lnTo>
                <a:lnTo>
                  <a:pt x="698487" y="201676"/>
                </a:lnTo>
                <a:lnTo>
                  <a:pt x="760717" y="201676"/>
                </a:lnTo>
                <a:lnTo>
                  <a:pt x="760717" y="196088"/>
                </a:lnTo>
                <a:lnTo>
                  <a:pt x="676135" y="196088"/>
                </a:lnTo>
                <a:lnTo>
                  <a:pt x="660212" y="190067"/>
                </a:lnTo>
                <a:lnTo>
                  <a:pt x="651433" y="175355"/>
                </a:lnTo>
                <a:lnTo>
                  <a:pt x="647703" y="156975"/>
                </a:lnTo>
                <a:lnTo>
                  <a:pt x="646925" y="139954"/>
                </a:lnTo>
                <a:lnTo>
                  <a:pt x="647457" y="123019"/>
                </a:lnTo>
                <a:lnTo>
                  <a:pt x="650562" y="103632"/>
                </a:lnTo>
                <a:lnTo>
                  <a:pt x="650608" y="103346"/>
                </a:lnTo>
                <a:lnTo>
                  <a:pt x="658712" y="87054"/>
                </a:lnTo>
                <a:lnTo>
                  <a:pt x="674103" y="80264"/>
                </a:lnTo>
                <a:lnTo>
                  <a:pt x="742175" y="80264"/>
                </a:lnTo>
                <a:lnTo>
                  <a:pt x="742175" y="76708"/>
                </a:lnTo>
                <a:lnTo>
                  <a:pt x="696201" y="76708"/>
                </a:lnTo>
                <a:lnTo>
                  <a:pt x="689890" y="73588"/>
                </a:lnTo>
                <a:lnTo>
                  <a:pt x="683247" y="71183"/>
                </a:lnTo>
                <a:lnTo>
                  <a:pt x="676413" y="69635"/>
                </a:lnTo>
                <a:lnTo>
                  <a:pt x="669531" y="69088"/>
                </a:lnTo>
                <a:close/>
              </a:path>
              <a:path w="1084579" h="275589">
                <a:moveTo>
                  <a:pt x="760717" y="201676"/>
                </a:moveTo>
                <a:lnTo>
                  <a:pt x="698487" y="201676"/>
                </a:lnTo>
                <a:lnTo>
                  <a:pt x="699437" y="206664"/>
                </a:lnTo>
                <a:lnTo>
                  <a:pt x="699503" y="207010"/>
                </a:lnTo>
                <a:lnTo>
                  <a:pt x="703059" y="212344"/>
                </a:lnTo>
                <a:lnTo>
                  <a:pt x="760717" y="204724"/>
                </a:lnTo>
                <a:lnTo>
                  <a:pt x="760717" y="201676"/>
                </a:lnTo>
                <a:close/>
              </a:path>
              <a:path w="1084579" h="275589">
                <a:moveTo>
                  <a:pt x="742175" y="104902"/>
                </a:moveTo>
                <a:lnTo>
                  <a:pt x="695947" y="104902"/>
                </a:lnTo>
                <a:lnTo>
                  <a:pt x="695889" y="123019"/>
                </a:lnTo>
                <a:lnTo>
                  <a:pt x="695782" y="156975"/>
                </a:lnTo>
                <a:lnTo>
                  <a:pt x="695693" y="185166"/>
                </a:lnTo>
                <a:lnTo>
                  <a:pt x="691375" y="192024"/>
                </a:lnTo>
                <a:lnTo>
                  <a:pt x="684263" y="196088"/>
                </a:lnTo>
                <a:lnTo>
                  <a:pt x="760717" y="196088"/>
                </a:lnTo>
                <a:lnTo>
                  <a:pt x="760717" y="195834"/>
                </a:lnTo>
                <a:lnTo>
                  <a:pt x="752890" y="194246"/>
                </a:lnTo>
                <a:lnTo>
                  <a:pt x="747064" y="189611"/>
                </a:lnTo>
                <a:lnTo>
                  <a:pt x="743429" y="182689"/>
                </a:lnTo>
                <a:lnTo>
                  <a:pt x="742175" y="174244"/>
                </a:lnTo>
                <a:lnTo>
                  <a:pt x="742175" y="104902"/>
                </a:lnTo>
                <a:close/>
              </a:path>
              <a:path w="1084579" h="275589">
                <a:moveTo>
                  <a:pt x="742175" y="80264"/>
                </a:moveTo>
                <a:lnTo>
                  <a:pt x="674103" y="80264"/>
                </a:lnTo>
                <a:lnTo>
                  <a:pt x="682298" y="82379"/>
                </a:lnTo>
                <a:lnTo>
                  <a:pt x="689184" y="87852"/>
                </a:lnTo>
                <a:lnTo>
                  <a:pt x="693927" y="95373"/>
                </a:lnTo>
                <a:lnTo>
                  <a:pt x="695632" y="103346"/>
                </a:lnTo>
                <a:lnTo>
                  <a:pt x="695693" y="106172"/>
                </a:lnTo>
                <a:lnTo>
                  <a:pt x="695947" y="104902"/>
                </a:lnTo>
                <a:lnTo>
                  <a:pt x="742175" y="104902"/>
                </a:lnTo>
                <a:lnTo>
                  <a:pt x="742175" y="80264"/>
                </a:lnTo>
                <a:close/>
              </a:path>
              <a:path w="1084579" h="275589">
                <a:moveTo>
                  <a:pt x="736587" y="0"/>
                </a:moveTo>
                <a:lnTo>
                  <a:pt x="722859" y="6707"/>
                </a:lnTo>
                <a:lnTo>
                  <a:pt x="707155" y="12128"/>
                </a:lnTo>
                <a:lnTo>
                  <a:pt x="691117" y="15930"/>
                </a:lnTo>
                <a:lnTo>
                  <a:pt x="676389" y="17780"/>
                </a:lnTo>
                <a:lnTo>
                  <a:pt x="676389" y="25400"/>
                </a:lnTo>
                <a:lnTo>
                  <a:pt x="686450" y="30424"/>
                </a:lnTo>
                <a:lnTo>
                  <a:pt x="692486" y="40259"/>
                </a:lnTo>
                <a:lnTo>
                  <a:pt x="695427" y="52189"/>
                </a:lnTo>
                <a:lnTo>
                  <a:pt x="696201" y="63500"/>
                </a:lnTo>
                <a:lnTo>
                  <a:pt x="696201" y="76708"/>
                </a:lnTo>
                <a:lnTo>
                  <a:pt x="742175" y="76708"/>
                </a:lnTo>
                <a:lnTo>
                  <a:pt x="742175" y="3810"/>
                </a:lnTo>
                <a:lnTo>
                  <a:pt x="736587" y="0"/>
                </a:lnTo>
                <a:close/>
              </a:path>
              <a:path w="1084579" h="275589">
                <a:moveTo>
                  <a:pt x="930389" y="225298"/>
                </a:moveTo>
                <a:lnTo>
                  <a:pt x="918344" y="228941"/>
                </a:lnTo>
                <a:lnTo>
                  <a:pt x="910990" y="238061"/>
                </a:lnTo>
                <a:lnTo>
                  <a:pt x="909208" y="249943"/>
                </a:lnTo>
                <a:lnTo>
                  <a:pt x="913879" y="261874"/>
                </a:lnTo>
                <a:lnTo>
                  <a:pt x="919939" y="268124"/>
                </a:lnTo>
                <a:lnTo>
                  <a:pt x="927500" y="272446"/>
                </a:lnTo>
                <a:lnTo>
                  <a:pt x="936060" y="274911"/>
                </a:lnTo>
                <a:lnTo>
                  <a:pt x="945121" y="275590"/>
                </a:lnTo>
                <a:lnTo>
                  <a:pt x="966774" y="269494"/>
                </a:lnTo>
                <a:lnTo>
                  <a:pt x="981760" y="254635"/>
                </a:lnTo>
                <a:lnTo>
                  <a:pt x="985872" y="247142"/>
                </a:lnTo>
                <a:lnTo>
                  <a:pt x="967473" y="247142"/>
                </a:lnTo>
                <a:lnTo>
                  <a:pt x="957178" y="244157"/>
                </a:lnTo>
                <a:lnTo>
                  <a:pt x="949693" y="236601"/>
                </a:lnTo>
                <a:lnTo>
                  <a:pt x="941915" y="228941"/>
                </a:lnTo>
                <a:lnTo>
                  <a:pt x="942108" y="228941"/>
                </a:lnTo>
                <a:lnTo>
                  <a:pt x="930389" y="225298"/>
                </a:lnTo>
                <a:close/>
              </a:path>
              <a:path w="1084579" h="275589">
                <a:moveTo>
                  <a:pt x="992873" y="73152"/>
                </a:moveTo>
                <a:lnTo>
                  <a:pt x="906259" y="73152"/>
                </a:lnTo>
                <a:lnTo>
                  <a:pt x="906259" y="80772"/>
                </a:lnTo>
                <a:lnTo>
                  <a:pt x="915530" y="86133"/>
                </a:lnTo>
                <a:lnTo>
                  <a:pt x="922767" y="93853"/>
                </a:lnTo>
                <a:lnTo>
                  <a:pt x="928262" y="102381"/>
                </a:lnTo>
                <a:lnTo>
                  <a:pt x="932675" y="110744"/>
                </a:lnTo>
                <a:lnTo>
                  <a:pt x="984999" y="212344"/>
                </a:lnTo>
                <a:lnTo>
                  <a:pt x="983618" y="225103"/>
                </a:lnTo>
                <a:lnTo>
                  <a:pt x="979855" y="236124"/>
                </a:lnTo>
                <a:lnTo>
                  <a:pt x="974283" y="243955"/>
                </a:lnTo>
                <a:lnTo>
                  <a:pt x="967473" y="247142"/>
                </a:lnTo>
                <a:lnTo>
                  <a:pt x="985872" y="247142"/>
                </a:lnTo>
                <a:lnTo>
                  <a:pt x="992841" y="234442"/>
                </a:lnTo>
                <a:lnTo>
                  <a:pt x="1002779" y="212344"/>
                </a:lnTo>
                <a:lnTo>
                  <a:pt x="1023382" y="168656"/>
                </a:lnTo>
                <a:lnTo>
                  <a:pt x="1013193" y="168656"/>
                </a:lnTo>
                <a:lnTo>
                  <a:pt x="982459" y="113538"/>
                </a:lnTo>
                <a:lnTo>
                  <a:pt x="979943" y="105525"/>
                </a:lnTo>
                <a:lnTo>
                  <a:pt x="980236" y="95916"/>
                </a:lnTo>
                <a:lnTo>
                  <a:pt x="984245" y="86927"/>
                </a:lnTo>
                <a:lnTo>
                  <a:pt x="992873" y="80772"/>
                </a:lnTo>
                <a:lnTo>
                  <a:pt x="992873" y="73152"/>
                </a:lnTo>
                <a:close/>
              </a:path>
              <a:path w="1084579" h="275589">
                <a:moveTo>
                  <a:pt x="879222" y="79502"/>
                </a:moveTo>
                <a:lnTo>
                  <a:pt x="834631" y="79502"/>
                </a:lnTo>
                <a:lnTo>
                  <a:pt x="843830" y="83875"/>
                </a:lnTo>
                <a:lnTo>
                  <a:pt x="848220" y="94297"/>
                </a:lnTo>
                <a:lnTo>
                  <a:pt x="849561" y="106719"/>
                </a:lnTo>
                <a:lnTo>
                  <a:pt x="849617" y="118364"/>
                </a:lnTo>
                <a:lnTo>
                  <a:pt x="820827" y="122749"/>
                </a:lnTo>
                <a:lnTo>
                  <a:pt x="793229" y="133064"/>
                </a:lnTo>
                <a:lnTo>
                  <a:pt x="772679" y="150760"/>
                </a:lnTo>
                <a:lnTo>
                  <a:pt x="765035" y="177292"/>
                </a:lnTo>
                <a:lnTo>
                  <a:pt x="768849" y="193377"/>
                </a:lnTo>
                <a:lnTo>
                  <a:pt x="778211" y="204247"/>
                </a:lnTo>
                <a:lnTo>
                  <a:pt x="791717" y="210403"/>
                </a:lnTo>
                <a:lnTo>
                  <a:pt x="807961" y="212344"/>
                </a:lnTo>
                <a:lnTo>
                  <a:pt x="819538" y="211494"/>
                </a:lnTo>
                <a:lnTo>
                  <a:pt x="830662" y="208788"/>
                </a:lnTo>
                <a:lnTo>
                  <a:pt x="840786" y="203985"/>
                </a:lnTo>
                <a:lnTo>
                  <a:pt x="849363" y="196850"/>
                </a:lnTo>
                <a:lnTo>
                  <a:pt x="914387" y="196850"/>
                </a:lnTo>
                <a:lnTo>
                  <a:pt x="914387" y="195834"/>
                </a:lnTo>
                <a:lnTo>
                  <a:pt x="906560" y="194246"/>
                </a:lnTo>
                <a:lnTo>
                  <a:pt x="904406" y="192532"/>
                </a:lnTo>
                <a:lnTo>
                  <a:pt x="832345" y="192532"/>
                </a:lnTo>
                <a:lnTo>
                  <a:pt x="824598" y="190583"/>
                </a:lnTo>
                <a:lnTo>
                  <a:pt x="818946" y="185324"/>
                </a:lnTo>
                <a:lnTo>
                  <a:pt x="815486" y="177637"/>
                </a:lnTo>
                <a:lnTo>
                  <a:pt x="814343" y="168656"/>
                </a:lnTo>
                <a:lnTo>
                  <a:pt x="814311" y="168402"/>
                </a:lnTo>
                <a:lnTo>
                  <a:pt x="817220" y="153336"/>
                </a:lnTo>
                <a:lnTo>
                  <a:pt x="825011" y="141795"/>
                </a:lnTo>
                <a:lnTo>
                  <a:pt x="836278" y="133397"/>
                </a:lnTo>
                <a:lnTo>
                  <a:pt x="849617" y="127762"/>
                </a:lnTo>
                <a:lnTo>
                  <a:pt x="895845" y="127762"/>
                </a:lnTo>
                <a:lnTo>
                  <a:pt x="895780" y="110744"/>
                </a:lnTo>
                <a:lnTo>
                  <a:pt x="890491" y="90019"/>
                </a:lnTo>
                <a:lnTo>
                  <a:pt x="879222" y="79502"/>
                </a:lnTo>
                <a:close/>
              </a:path>
              <a:path w="1084579" h="275589">
                <a:moveTo>
                  <a:pt x="914387" y="196850"/>
                </a:moveTo>
                <a:lnTo>
                  <a:pt x="849363" y="196850"/>
                </a:lnTo>
                <a:lnTo>
                  <a:pt x="849363" y="207010"/>
                </a:lnTo>
                <a:lnTo>
                  <a:pt x="852919" y="212344"/>
                </a:lnTo>
                <a:lnTo>
                  <a:pt x="914387" y="204724"/>
                </a:lnTo>
                <a:lnTo>
                  <a:pt x="914387" y="196850"/>
                </a:lnTo>
                <a:close/>
              </a:path>
              <a:path w="1084579" h="275589">
                <a:moveTo>
                  <a:pt x="895845" y="127762"/>
                </a:moveTo>
                <a:lnTo>
                  <a:pt x="849617" y="127762"/>
                </a:lnTo>
                <a:lnTo>
                  <a:pt x="849516" y="150760"/>
                </a:lnTo>
                <a:lnTo>
                  <a:pt x="849421" y="168402"/>
                </a:lnTo>
                <a:lnTo>
                  <a:pt x="849363" y="185928"/>
                </a:lnTo>
                <a:lnTo>
                  <a:pt x="844791" y="190246"/>
                </a:lnTo>
                <a:lnTo>
                  <a:pt x="839203" y="192532"/>
                </a:lnTo>
                <a:lnTo>
                  <a:pt x="904406" y="192532"/>
                </a:lnTo>
                <a:lnTo>
                  <a:pt x="900734" y="189611"/>
                </a:lnTo>
                <a:lnTo>
                  <a:pt x="897099" y="182689"/>
                </a:lnTo>
                <a:lnTo>
                  <a:pt x="895845" y="174244"/>
                </a:lnTo>
                <a:lnTo>
                  <a:pt x="895845" y="127762"/>
                </a:lnTo>
                <a:close/>
              </a:path>
              <a:path w="1084579" h="275589">
                <a:moveTo>
                  <a:pt x="1084059" y="73152"/>
                </a:moveTo>
                <a:lnTo>
                  <a:pt x="1022591" y="73152"/>
                </a:lnTo>
                <a:lnTo>
                  <a:pt x="1022591" y="80772"/>
                </a:lnTo>
                <a:lnTo>
                  <a:pt x="1031183" y="86431"/>
                </a:lnTo>
                <a:lnTo>
                  <a:pt x="1036466" y="95567"/>
                </a:lnTo>
                <a:lnTo>
                  <a:pt x="1037982" y="106719"/>
                </a:lnTo>
                <a:lnTo>
                  <a:pt x="1035291" y="118364"/>
                </a:lnTo>
                <a:lnTo>
                  <a:pt x="1013304" y="168402"/>
                </a:lnTo>
                <a:lnTo>
                  <a:pt x="1013193" y="168656"/>
                </a:lnTo>
                <a:lnTo>
                  <a:pt x="1023382" y="168656"/>
                </a:lnTo>
                <a:lnTo>
                  <a:pt x="1044943" y="122936"/>
                </a:lnTo>
                <a:lnTo>
                  <a:pt x="1073625" y="85002"/>
                </a:lnTo>
                <a:lnTo>
                  <a:pt x="1084059" y="80772"/>
                </a:lnTo>
                <a:lnTo>
                  <a:pt x="1084059" y="73152"/>
                </a:lnTo>
                <a:close/>
              </a:path>
              <a:path w="1084579" h="275589">
                <a:moveTo>
                  <a:pt x="836663" y="69088"/>
                </a:moveTo>
                <a:lnTo>
                  <a:pt x="817327" y="70286"/>
                </a:lnTo>
                <a:lnTo>
                  <a:pt x="796277" y="75057"/>
                </a:lnTo>
                <a:lnTo>
                  <a:pt x="779227" y="85161"/>
                </a:lnTo>
                <a:lnTo>
                  <a:pt x="771897" y="102381"/>
                </a:lnTo>
                <a:lnTo>
                  <a:pt x="773449" y="109759"/>
                </a:lnTo>
                <a:lnTo>
                  <a:pt x="777862" y="115633"/>
                </a:lnTo>
                <a:lnTo>
                  <a:pt x="784180" y="119507"/>
                </a:lnTo>
                <a:lnTo>
                  <a:pt x="791451" y="120904"/>
                </a:lnTo>
                <a:lnTo>
                  <a:pt x="807235" y="114434"/>
                </a:lnTo>
                <a:lnTo>
                  <a:pt x="815803" y="100203"/>
                </a:lnTo>
                <a:lnTo>
                  <a:pt x="822908" y="86133"/>
                </a:lnTo>
                <a:lnTo>
                  <a:pt x="822990" y="85971"/>
                </a:lnTo>
                <a:lnTo>
                  <a:pt x="834631" y="79502"/>
                </a:lnTo>
                <a:lnTo>
                  <a:pt x="879222" y="79502"/>
                </a:lnTo>
                <a:lnTo>
                  <a:pt x="876636" y="77089"/>
                </a:lnTo>
                <a:lnTo>
                  <a:pt x="857590" y="70635"/>
                </a:lnTo>
                <a:lnTo>
                  <a:pt x="83666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40587" y="2451100"/>
            <a:ext cx="1115060" cy="275590"/>
          </a:xfrm>
          <a:custGeom>
            <a:avLst/>
            <a:gdLst/>
            <a:ahLst/>
            <a:cxnLst/>
            <a:rect l="l" t="t" r="r" b="b"/>
            <a:pathLst>
              <a:path w="1115059" h="275589">
                <a:moveTo>
                  <a:pt x="235458" y="69342"/>
                </a:moveTo>
                <a:lnTo>
                  <a:pt x="222285" y="75477"/>
                </a:lnTo>
                <a:lnTo>
                  <a:pt x="206660" y="80327"/>
                </a:lnTo>
                <a:lnTo>
                  <a:pt x="190130" y="84129"/>
                </a:lnTo>
                <a:lnTo>
                  <a:pt x="174244" y="87122"/>
                </a:lnTo>
                <a:lnTo>
                  <a:pt x="174244" y="94742"/>
                </a:lnTo>
                <a:lnTo>
                  <a:pt x="184090" y="99048"/>
                </a:lnTo>
                <a:lnTo>
                  <a:pt x="190150" y="107473"/>
                </a:lnTo>
                <a:lnTo>
                  <a:pt x="193210" y="118423"/>
                </a:lnTo>
                <a:lnTo>
                  <a:pt x="194056" y="130302"/>
                </a:lnTo>
                <a:lnTo>
                  <a:pt x="194056" y="177038"/>
                </a:lnTo>
                <a:lnTo>
                  <a:pt x="197860" y="194325"/>
                </a:lnTo>
                <a:lnTo>
                  <a:pt x="198092" y="195068"/>
                </a:lnTo>
                <a:lnTo>
                  <a:pt x="208745" y="207010"/>
                </a:lnTo>
                <a:lnTo>
                  <a:pt x="208884" y="207010"/>
                </a:lnTo>
                <a:lnTo>
                  <a:pt x="224274" y="213578"/>
                </a:lnTo>
                <a:lnTo>
                  <a:pt x="243078" y="215646"/>
                </a:lnTo>
                <a:lnTo>
                  <a:pt x="254682" y="214637"/>
                </a:lnTo>
                <a:lnTo>
                  <a:pt x="266192" y="211772"/>
                </a:lnTo>
                <a:lnTo>
                  <a:pt x="276939" y="207287"/>
                </a:lnTo>
                <a:lnTo>
                  <a:pt x="286258" y="201422"/>
                </a:lnTo>
                <a:lnTo>
                  <a:pt x="350774" y="201422"/>
                </a:lnTo>
                <a:lnTo>
                  <a:pt x="350774" y="196850"/>
                </a:lnTo>
                <a:lnTo>
                  <a:pt x="262890" y="196850"/>
                </a:lnTo>
                <a:lnTo>
                  <a:pt x="253464" y="195068"/>
                </a:lnTo>
                <a:lnTo>
                  <a:pt x="246348" y="189452"/>
                </a:lnTo>
                <a:lnTo>
                  <a:pt x="241851" y="179597"/>
                </a:lnTo>
                <a:lnTo>
                  <a:pt x="240393" y="166116"/>
                </a:lnTo>
                <a:lnTo>
                  <a:pt x="240284" y="73152"/>
                </a:lnTo>
                <a:lnTo>
                  <a:pt x="235458" y="69342"/>
                </a:lnTo>
                <a:close/>
              </a:path>
              <a:path w="1115059" h="275589">
                <a:moveTo>
                  <a:pt x="129286" y="29464"/>
                </a:moveTo>
                <a:lnTo>
                  <a:pt x="52577" y="29464"/>
                </a:lnTo>
                <a:lnTo>
                  <a:pt x="59340" y="31198"/>
                </a:lnTo>
                <a:lnTo>
                  <a:pt x="63713" y="36544"/>
                </a:lnTo>
                <a:lnTo>
                  <a:pt x="63817" y="36671"/>
                </a:lnTo>
                <a:lnTo>
                  <a:pt x="66238" y="46073"/>
                </a:lnTo>
                <a:lnTo>
                  <a:pt x="66294" y="46287"/>
                </a:lnTo>
                <a:lnTo>
                  <a:pt x="67042" y="60198"/>
                </a:lnTo>
                <a:lnTo>
                  <a:pt x="67056" y="166116"/>
                </a:lnTo>
                <a:lnTo>
                  <a:pt x="65123" y="181864"/>
                </a:lnTo>
                <a:lnTo>
                  <a:pt x="59975" y="193230"/>
                </a:lnTo>
                <a:lnTo>
                  <a:pt x="52589" y="200691"/>
                </a:lnTo>
                <a:lnTo>
                  <a:pt x="43942" y="204724"/>
                </a:lnTo>
                <a:lnTo>
                  <a:pt x="43942" y="212344"/>
                </a:lnTo>
                <a:lnTo>
                  <a:pt x="137922" y="212344"/>
                </a:lnTo>
                <a:lnTo>
                  <a:pt x="137922" y="204724"/>
                </a:lnTo>
                <a:lnTo>
                  <a:pt x="128631" y="200084"/>
                </a:lnTo>
                <a:lnTo>
                  <a:pt x="121316" y="192754"/>
                </a:lnTo>
                <a:lnTo>
                  <a:pt x="116573" y="181864"/>
                </a:lnTo>
                <a:lnTo>
                  <a:pt x="116289" y="179597"/>
                </a:lnTo>
                <a:lnTo>
                  <a:pt x="114807" y="166116"/>
                </a:lnTo>
                <a:lnTo>
                  <a:pt x="114807" y="60198"/>
                </a:lnTo>
                <a:lnTo>
                  <a:pt x="115558" y="46287"/>
                </a:lnTo>
                <a:lnTo>
                  <a:pt x="115570" y="46073"/>
                </a:lnTo>
                <a:lnTo>
                  <a:pt x="118013" y="36671"/>
                </a:lnTo>
                <a:lnTo>
                  <a:pt x="118046" y="36544"/>
                </a:lnTo>
                <a:lnTo>
                  <a:pt x="122490" y="31198"/>
                </a:lnTo>
                <a:lnTo>
                  <a:pt x="129286" y="29464"/>
                </a:lnTo>
                <a:close/>
              </a:path>
              <a:path w="1115059" h="275589">
                <a:moveTo>
                  <a:pt x="350774" y="201422"/>
                </a:moveTo>
                <a:lnTo>
                  <a:pt x="286258" y="201422"/>
                </a:lnTo>
                <a:lnTo>
                  <a:pt x="286258" y="207010"/>
                </a:lnTo>
                <a:lnTo>
                  <a:pt x="289814" y="212344"/>
                </a:lnTo>
                <a:lnTo>
                  <a:pt x="350774" y="204724"/>
                </a:lnTo>
                <a:lnTo>
                  <a:pt x="350774" y="201422"/>
                </a:lnTo>
                <a:close/>
              </a:path>
              <a:path w="1115059" h="275589">
                <a:moveTo>
                  <a:pt x="327152" y="69342"/>
                </a:moveTo>
                <a:lnTo>
                  <a:pt x="314059" y="75477"/>
                </a:lnTo>
                <a:lnTo>
                  <a:pt x="298608" y="80327"/>
                </a:lnTo>
                <a:lnTo>
                  <a:pt x="282253" y="84129"/>
                </a:lnTo>
                <a:lnTo>
                  <a:pt x="266446" y="87122"/>
                </a:lnTo>
                <a:lnTo>
                  <a:pt x="266446" y="94742"/>
                </a:lnTo>
                <a:lnTo>
                  <a:pt x="276292" y="98532"/>
                </a:lnTo>
                <a:lnTo>
                  <a:pt x="282352" y="105822"/>
                </a:lnTo>
                <a:lnTo>
                  <a:pt x="285412" y="115637"/>
                </a:lnTo>
                <a:lnTo>
                  <a:pt x="286258" y="127000"/>
                </a:lnTo>
                <a:lnTo>
                  <a:pt x="286258" y="188976"/>
                </a:lnTo>
                <a:lnTo>
                  <a:pt x="280416" y="193548"/>
                </a:lnTo>
                <a:lnTo>
                  <a:pt x="273558" y="196850"/>
                </a:lnTo>
                <a:lnTo>
                  <a:pt x="350774" y="196850"/>
                </a:lnTo>
                <a:lnTo>
                  <a:pt x="350774" y="195834"/>
                </a:lnTo>
                <a:lnTo>
                  <a:pt x="342987" y="194325"/>
                </a:lnTo>
                <a:lnTo>
                  <a:pt x="337248" y="189865"/>
                </a:lnTo>
                <a:lnTo>
                  <a:pt x="333700" y="183118"/>
                </a:lnTo>
                <a:lnTo>
                  <a:pt x="332486" y="174752"/>
                </a:lnTo>
                <a:lnTo>
                  <a:pt x="332605" y="127000"/>
                </a:lnTo>
                <a:lnTo>
                  <a:pt x="332722" y="80327"/>
                </a:lnTo>
                <a:lnTo>
                  <a:pt x="332740" y="73152"/>
                </a:lnTo>
                <a:lnTo>
                  <a:pt x="327152" y="69342"/>
                </a:lnTo>
                <a:close/>
              </a:path>
              <a:path w="1115059" h="275589">
                <a:moveTo>
                  <a:pt x="171704" y="17780"/>
                </a:moveTo>
                <a:lnTo>
                  <a:pt x="10414" y="17780"/>
                </a:lnTo>
                <a:lnTo>
                  <a:pt x="83" y="75477"/>
                </a:lnTo>
                <a:lnTo>
                  <a:pt x="0" y="75946"/>
                </a:lnTo>
                <a:lnTo>
                  <a:pt x="7620" y="75946"/>
                </a:lnTo>
                <a:lnTo>
                  <a:pt x="18168" y="57217"/>
                </a:lnTo>
                <a:lnTo>
                  <a:pt x="28194" y="42513"/>
                </a:lnTo>
                <a:lnTo>
                  <a:pt x="38409" y="32904"/>
                </a:lnTo>
                <a:lnTo>
                  <a:pt x="49530" y="29464"/>
                </a:lnTo>
                <a:lnTo>
                  <a:pt x="173744" y="29464"/>
                </a:lnTo>
                <a:lnTo>
                  <a:pt x="171704" y="17780"/>
                </a:lnTo>
                <a:close/>
              </a:path>
              <a:path w="1115059" h="275589">
                <a:moveTo>
                  <a:pt x="173744" y="29464"/>
                </a:moveTo>
                <a:lnTo>
                  <a:pt x="132334" y="29464"/>
                </a:lnTo>
                <a:lnTo>
                  <a:pt x="143454" y="32904"/>
                </a:lnTo>
                <a:lnTo>
                  <a:pt x="153670" y="42513"/>
                </a:lnTo>
                <a:lnTo>
                  <a:pt x="163695" y="57217"/>
                </a:lnTo>
                <a:lnTo>
                  <a:pt x="174244" y="75946"/>
                </a:lnTo>
                <a:lnTo>
                  <a:pt x="181864" y="75946"/>
                </a:lnTo>
                <a:lnTo>
                  <a:pt x="173744" y="29464"/>
                </a:lnTo>
                <a:close/>
              </a:path>
              <a:path w="1115059" h="275589">
                <a:moveTo>
                  <a:pt x="431545" y="69088"/>
                </a:moveTo>
                <a:lnTo>
                  <a:pt x="400268" y="73949"/>
                </a:lnTo>
                <a:lnTo>
                  <a:pt x="376777" y="88169"/>
                </a:lnTo>
                <a:lnTo>
                  <a:pt x="362001" y="111200"/>
                </a:lnTo>
                <a:lnTo>
                  <a:pt x="356870" y="142494"/>
                </a:lnTo>
                <a:lnTo>
                  <a:pt x="361767" y="171985"/>
                </a:lnTo>
                <a:lnTo>
                  <a:pt x="375856" y="194024"/>
                </a:lnTo>
                <a:lnTo>
                  <a:pt x="398232" y="207823"/>
                </a:lnTo>
                <a:lnTo>
                  <a:pt x="427990" y="212598"/>
                </a:lnTo>
                <a:lnTo>
                  <a:pt x="446071" y="210593"/>
                </a:lnTo>
                <a:lnTo>
                  <a:pt x="463486" y="204565"/>
                </a:lnTo>
                <a:lnTo>
                  <a:pt x="478710" y="194488"/>
                </a:lnTo>
                <a:lnTo>
                  <a:pt x="484641" y="187198"/>
                </a:lnTo>
                <a:lnTo>
                  <a:pt x="450088" y="187198"/>
                </a:lnTo>
                <a:lnTo>
                  <a:pt x="431854" y="184118"/>
                </a:lnTo>
                <a:lnTo>
                  <a:pt x="431325" y="184118"/>
                </a:lnTo>
                <a:lnTo>
                  <a:pt x="418020" y="175133"/>
                </a:lnTo>
                <a:lnTo>
                  <a:pt x="409940" y="161694"/>
                </a:lnTo>
                <a:lnTo>
                  <a:pt x="406146" y="144780"/>
                </a:lnTo>
                <a:lnTo>
                  <a:pt x="493014" y="136398"/>
                </a:lnTo>
                <a:lnTo>
                  <a:pt x="493014" y="135636"/>
                </a:lnTo>
                <a:lnTo>
                  <a:pt x="405638" y="135636"/>
                </a:lnTo>
                <a:lnTo>
                  <a:pt x="405685" y="132080"/>
                </a:lnTo>
                <a:lnTo>
                  <a:pt x="406213" y="117875"/>
                </a:lnTo>
                <a:lnTo>
                  <a:pt x="409289" y="100425"/>
                </a:lnTo>
                <a:lnTo>
                  <a:pt x="416889" y="86165"/>
                </a:lnTo>
                <a:lnTo>
                  <a:pt x="431038" y="80264"/>
                </a:lnTo>
                <a:lnTo>
                  <a:pt x="467398" y="80264"/>
                </a:lnTo>
                <a:lnTo>
                  <a:pt x="457545" y="73679"/>
                </a:lnTo>
                <a:lnTo>
                  <a:pt x="431545" y="69088"/>
                </a:lnTo>
                <a:close/>
              </a:path>
              <a:path w="1115059" h="275589">
                <a:moveTo>
                  <a:pt x="486918" y="173990"/>
                </a:moveTo>
                <a:lnTo>
                  <a:pt x="478948" y="180018"/>
                </a:lnTo>
                <a:lnTo>
                  <a:pt x="469836" y="184118"/>
                </a:lnTo>
                <a:lnTo>
                  <a:pt x="460057" y="186455"/>
                </a:lnTo>
                <a:lnTo>
                  <a:pt x="450088" y="187198"/>
                </a:lnTo>
                <a:lnTo>
                  <a:pt x="484641" y="187198"/>
                </a:lnTo>
                <a:lnTo>
                  <a:pt x="490220" y="180340"/>
                </a:lnTo>
                <a:lnTo>
                  <a:pt x="486918" y="173990"/>
                </a:lnTo>
                <a:close/>
              </a:path>
              <a:path w="1115059" h="275589">
                <a:moveTo>
                  <a:pt x="467398" y="80264"/>
                </a:moveTo>
                <a:lnTo>
                  <a:pt x="431038" y="80264"/>
                </a:lnTo>
                <a:lnTo>
                  <a:pt x="441729" y="86018"/>
                </a:lnTo>
                <a:lnTo>
                  <a:pt x="447420" y="99631"/>
                </a:lnTo>
                <a:lnTo>
                  <a:pt x="449683" y="115625"/>
                </a:lnTo>
                <a:lnTo>
                  <a:pt x="450088" y="128524"/>
                </a:lnTo>
                <a:lnTo>
                  <a:pt x="405638" y="135636"/>
                </a:lnTo>
                <a:lnTo>
                  <a:pt x="493014" y="135636"/>
                </a:lnTo>
                <a:lnTo>
                  <a:pt x="493014" y="132080"/>
                </a:lnTo>
                <a:lnTo>
                  <a:pt x="488874" y="106485"/>
                </a:lnTo>
                <a:lnTo>
                  <a:pt x="476853" y="86582"/>
                </a:lnTo>
                <a:lnTo>
                  <a:pt x="467398" y="80264"/>
                </a:lnTo>
                <a:close/>
              </a:path>
              <a:path w="1115059" h="275589">
                <a:moveTo>
                  <a:pt x="510286" y="163322"/>
                </a:moveTo>
                <a:lnTo>
                  <a:pt x="502666" y="201422"/>
                </a:lnTo>
                <a:lnTo>
                  <a:pt x="542492" y="214852"/>
                </a:lnTo>
                <a:lnTo>
                  <a:pt x="557022" y="215646"/>
                </a:lnTo>
                <a:lnTo>
                  <a:pt x="579096" y="213955"/>
                </a:lnTo>
                <a:lnTo>
                  <a:pt x="598932" y="207645"/>
                </a:lnTo>
                <a:lnTo>
                  <a:pt x="599642" y="207010"/>
                </a:lnTo>
                <a:lnTo>
                  <a:pt x="557530" y="207010"/>
                </a:lnTo>
                <a:lnTo>
                  <a:pt x="540722" y="203303"/>
                </a:lnTo>
                <a:lnTo>
                  <a:pt x="528605" y="193548"/>
                </a:lnTo>
                <a:lnTo>
                  <a:pt x="520918" y="179792"/>
                </a:lnTo>
                <a:lnTo>
                  <a:pt x="517398" y="164084"/>
                </a:lnTo>
                <a:lnTo>
                  <a:pt x="510286" y="163322"/>
                </a:lnTo>
                <a:close/>
              </a:path>
              <a:path w="1115059" h="275589">
                <a:moveTo>
                  <a:pt x="569214" y="69088"/>
                </a:moveTo>
                <a:lnTo>
                  <a:pt x="546286" y="71020"/>
                </a:lnTo>
                <a:lnTo>
                  <a:pt x="525811" y="77882"/>
                </a:lnTo>
                <a:lnTo>
                  <a:pt x="511099" y="91269"/>
                </a:lnTo>
                <a:lnTo>
                  <a:pt x="505459" y="112776"/>
                </a:lnTo>
                <a:lnTo>
                  <a:pt x="516723" y="140350"/>
                </a:lnTo>
                <a:lnTo>
                  <a:pt x="541464" y="156400"/>
                </a:lnTo>
                <a:lnTo>
                  <a:pt x="566110" y="169497"/>
                </a:lnTo>
                <a:lnTo>
                  <a:pt x="577088" y="188214"/>
                </a:lnTo>
                <a:lnTo>
                  <a:pt x="575496" y="196187"/>
                </a:lnTo>
                <a:lnTo>
                  <a:pt x="571404" y="202088"/>
                </a:lnTo>
                <a:lnTo>
                  <a:pt x="565265" y="205751"/>
                </a:lnTo>
                <a:lnTo>
                  <a:pt x="557530" y="207010"/>
                </a:lnTo>
                <a:lnTo>
                  <a:pt x="599642" y="207010"/>
                </a:lnTo>
                <a:lnTo>
                  <a:pt x="613243" y="194857"/>
                </a:lnTo>
                <a:lnTo>
                  <a:pt x="618744" y="173736"/>
                </a:lnTo>
                <a:lnTo>
                  <a:pt x="607433" y="145272"/>
                </a:lnTo>
                <a:lnTo>
                  <a:pt x="582549" y="129095"/>
                </a:lnTo>
                <a:lnTo>
                  <a:pt x="557664" y="115871"/>
                </a:lnTo>
                <a:lnTo>
                  <a:pt x="546354" y="96266"/>
                </a:lnTo>
                <a:lnTo>
                  <a:pt x="547770" y="88332"/>
                </a:lnTo>
                <a:lnTo>
                  <a:pt x="551783" y="82518"/>
                </a:lnTo>
                <a:lnTo>
                  <a:pt x="558034" y="78942"/>
                </a:lnTo>
                <a:lnTo>
                  <a:pt x="566166" y="77724"/>
                </a:lnTo>
                <a:lnTo>
                  <a:pt x="607374" y="77724"/>
                </a:lnTo>
                <a:lnTo>
                  <a:pt x="605254" y="76588"/>
                </a:lnTo>
                <a:lnTo>
                  <a:pt x="593185" y="72517"/>
                </a:lnTo>
                <a:lnTo>
                  <a:pt x="580687" y="69969"/>
                </a:lnTo>
                <a:lnTo>
                  <a:pt x="569214" y="69088"/>
                </a:lnTo>
                <a:close/>
              </a:path>
              <a:path w="1115059" h="275589">
                <a:moveTo>
                  <a:pt x="607374" y="77724"/>
                </a:moveTo>
                <a:lnTo>
                  <a:pt x="566166" y="77724"/>
                </a:lnTo>
                <a:lnTo>
                  <a:pt x="577659" y="81033"/>
                </a:lnTo>
                <a:lnTo>
                  <a:pt x="586867" y="90106"/>
                </a:lnTo>
                <a:lnTo>
                  <a:pt x="593598" y="103655"/>
                </a:lnTo>
                <a:lnTo>
                  <a:pt x="597662" y="120396"/>
                </a:lnTo>
                <a:lnTo>
                  <a:pt x="604520" y="121412"/>
                </a:lnTo>
                <a:lnTo>
                  <a:pt x="615442" y="82042"/>
                </a:lnTo>
                <a:lnTo>
                  <a:pt x="607374" y="77724"/>
                </a:lnTo>
                <a:close/>
              </a:path>
              <a:path w="1115059" h="275589">
                <a:moveTo>
                  <a:pt x="700278" y="69088"/>
                </a:moveTo>
                <a:lnTo>
                  <a:pt x="669115" y="74211"/>
                </a:lnTo>
                <a:lnTo>
                  <a:pt x="646620" y="88931"/>
                </a:lnTo>
                <a:lnTo>
                  <a:pt x="632983" y="112271"/>
                </a:lnTo>
                <a:lnTo>
                  <a:pt x="628396" y="143256"/>
                </a:lnTo>
                <a:lnTo>
                  <a:pt x="632237" y="171088"/>
                </a:lnTo>
                <a:lnTo>
                  <a:pt x="643890" y="192944"/>
                </a:lnTo>
                <a:lnTo>
                  <a:pt x="663543" y="207228"/>
                </a:lnTo>
                <a:lnTo>
                  <a:pt x="691388" y="212344"/>
                </a:lnTo>
                <a:lnTo>
                  <a:pt x="701301" y="211784"/>
                </a:lnTo>
                <a:lnTo>
                  <a:pt x="711263" y="209962"/>
                </a:lnTo>
                <a:lnTo>
                  <a:pt x="720748" y="206664"/>
                </a:lnTo>
                <a:lnTo>
                  <a:pt x="729234" y="201676"/>
                </a:lnTo>
                <a:lnTo>
                  <a:pt x="791464" y="201676"/>
                </a:lnTo>
                <a:lnTo>
                  <a:pt x="791464" y="196088"/>
                </a:lnTo>
                <a:lnTo>
                  <a:pt x="706882" y="196088"/>
                </a:lnTo>
                <a:lnTo>
                  <a:pt x="690959" y="190067"/>
                </a:lnTo>
                <a:lnTo>
                  <a:pt x="682180" y="175355"/>
                </a:lnTo>
                <a:lnTo>
                  <a:pt x="678449" y="156975"/>
                </a:lnTo>
                <a:lnTo>
                  <a:pt x="677672" y="139954"/>
                </a:lnTo>
                <a:lnTo>
                  <a:pt x="678203" y="123019"/>
                </a:lnTo>
                <a:lnTo>
                  <a:pt x="704850" y="80264"/>
                </a:lnTo>
                <a:lnTo>
                  <a:pt x="772922" y="80264"/>
                </a:lnTo>
                <a:lnTo>
                  <a:pt x="772922" y="76708"/>
                </a:lnTo>
                <a:lnTo>
                  <a:pt x="726948" y="76708"/>
                </a:lnTo>
                <a:lnTo>
                  <a:pt x="720637" y="73588"/>
                </a:lnTo>
                <a:lnTo>
                  <a:pt x="713994" y="71183"/>
                </a:lnTo>
                <a:lnTo>
                  <a:pt x="707159" y="69635"/>
                </a:lnTo>
                <a:lnTo>
                  <a:pt x="700278" y="69088"/>
                </a:lnTo>
                <a:close/>
              </a:path>
              <a:path w="1115059" h="275589">
                <a:moveTo>
                  <a:pt x="791464" y="201676"/>
                </a:moveTo>
                <a:lnTo>
                  <a:pt x="729234" y="201676"/>
                </a:lnTo>
                <a:lnTo>
                  <a:pt x="730184" y="206664"/>
                </a:lnTo>
                <a:lnTo>
                  <a:pt x="730250" y="207010"/>
                </a:lnTo>
                <a:lnTo>
                  <a:pt x="733806" y="212344"/>
                </a:lnTo>
                <a:lnTo>
                  <a:pt x="791464" y="204724"/>
                </a:lnTo>
                <a:lnTo>
                  <a:pt x="791464" y="201676"/>
                </a:lnTo>
                <a:close/>
              </a:path>
              <a:path w="1115059" h="275589">
                <a:moveTo>
                  <a:pt x="772922" y="104902"/>
                </a:moveTo>
                <a:lnTo>
                  <a:pt x="726694" y="104902"/>
                </a:lnTo>
                <a:lnTo>
                  <a:pt x="726636" y="123019"/>
                </a:lnTo>
                <a:lnTo>
                  <a:pt x="726529" y="156975"/>
                </a:lnTo>
                <a:lnTo>
                  <a:pt x="726440" y="185166"/>
                </a:lnTo>
                <a:lnTo>
                  <a:pt x="722122" y="192024"/>
                </a:lnTo>
                <a:lnTo>
                  <a:pt x="715010" y="196088"/>
                </a:lnTo>
                <a:lnTo>
                  <a:pt x="791464" y="196088"/>
                </a:lnTo>
                <a:lnTo>
                  <a:pt x="791464" y="195834"/>
                </a:lnTo>
                <a:lnTo>
                  <a:pt x="783637" y="194246"/>
                </a:lnTo>
                <a:lnTo>
                  <a:pt x="777811" y="189611"/>
                </a:lnTo>
                <a:lnTo>
                  <a:pt x="774176" y="182689"/>
                </a:lnTo>
                <a:lnTo>
                  <a:pt x="772922" y="174244"/>
                </a:lnTo>
                <a:lnTo>
                  <a:pt x="772922" y="104902"/>
                </a:lnTo>
                <a:close/>
              </a:path>
              <a:path w="1115059" h="275589">
                <a:moveTo>
                  <a:pt x="772922" y="80264"/>
                </a:moveTo>
                <a:lnTo>
                  <a:pt x="704850" y="80264"/>
                </a:lnTo>
                <a:lnTo>
                  <a:pt x="713045" y="82379"/>
                </a:lnTo>
                <a:lnTo>
                  <a:pt x="719931" y="87852"/>
                </a:lnTo>
                <a:lnTo>
                  <a:pt x="724673" y="95373"/>
                </a:lnTo>
                <a:lnTo>
                  <a:pt x="726378" y="103346"/>
                </a:lnTo>
                <a:lnTo>
                  <a:pt x="726440" y="106172"/>
                </a:lnTo>
                <a:lnTo>
                  <a:pt x="726694" y="104902"/>
                </a:lnTo>
                <a:lnTo>
                  <a:pt x="772922" y="104902"/>
                </a:lnTo>
                <a:lnTo>
                  <a:pt x="772922" y="80264"/>
                </a:lnTo>
                <a:close/>
              </a:path>
              <a:path w="1115059" h="275589">
                <a:moveTo>
                  <a:pt x="767334" y="0"/>
                </a:moveTo>
                <a:lnTo>
                  <a:pt x="753606" y="6707"/>
                </a:lnTo>
                <a:lnTo>
                  <a:pt x="737901" y="12128"/>
                </a:lnTo>
                <a:lnTo>
                  <a:pt x="721864" y="15930"/>
                </a:lnTo>
                <a:lnTo>
                  <a:pt x="707136" y="17780"/>
                </a:lnTo>
                <a:lnTo>
                  <a:pt x="707136" y="25400"/>
                </a:lnTo>
                <a:lnTo>
                  <a:pt x="717196" y="30424"/>
                </a:lnTo>
                <a:lnTo>
                  <a:pt x="723233" y="40259"/>
                </a:lnTo>
                <a:lnTo>
                  <a:pt x="726174" y="52189"/>
                </a:lnTo>
                <a:lnTo>
                  <a:pt x="726948" y="63500"/>
                </a:lnTo>
                <a:lnTo>
                  <a:pt x="726948" y="76708"/>
                </a:lnTo>
                <a:lnTo>
                  <a:pt x="772922" y="76708"/>
                </a:lnTo>
                <a:lnTo>
                  <a:pt x="772922" y="3810"/>
                </a:lnTo>
                <a:lnTo>
                  <a:pt x="767334" y="0"/>
                </a:lnTo>
                <a:close/>
              </a:path>
              <a:path w="1115059" h="275589">
                <a:moveTo>
                  <a:pt x="961123" y="225298"/>
                </a:moveTo>
                <a:lnTo>
                  <a:pt x="949078" y="228941"/>
                </a:lnTo>
                <a:lnTo>
                  <a:pt x="941724" y="238061"/>
                </a:lnTo>
                <a:lnTo>
                  <a:pt x="939942" y="249943"/>
                </a:lnTo>
                <a:lnTo>
                  <a:pt x="944613" y="261874"/>
                </a:lnTo>
                <a:lnTo>
                  <a:pt x="950673" y="268124"/>
                </a:lnTo>
                <a:lnTo>
                  <a:pt x="958234" y="272446"/>
                </a:lnTo>
                <a:lnTo>
                  <a:pt x="966794" y="274911"/>
                </a:lnTo>
                <a:lnTo>
                  <a:pt x="975855" y="275590"/>
                </a:lnTo>
                <a:lnTo>
                  <a:pt x="997508" y="269494"/>
                </a:lnTo>
                <a:lnTo>
                  <a:pt x="1012494" y="254635"/>
                </a:lnTo>
                <a:lnTo>
                  <a:pt x="1016606" y="247142"/>
                </a:lnTo>
                <a:lnTo>
                  <a:pt x="998207" y="247142"/>
                </a:lnTo>
                <a:lnTo>
                  <a:pt x="987912" y="244157"/>
                </a:lnTo>
                <a:lnTo>
                  <a:pt x="980427" y="236601"/>
                </a:lnTo>
                <a:lnTo>
                  <a:pt x="972649" y="228941"/>
                </a:lnTo>
                <a:lnTo>
                  <a:pt x="972842" y="228941"/>
                </a:lnTo>
                <a:lnTo>
                  <a:pt x="961123" y="225298"/>
                </a:lnTo>
                <a:close/>
              </a:path>
              <a:path w="1115059" h="275589">
                <a:moveTo>
                  <a:pt x="1023607" y="73152"/>
                </a:moveTo>
                <a:lnTo>
                  <a:pt x="936993" y="73152"/>
                </a:lnTo>
                <a:lnTo>
                  <a:pt x="936993" y="80772"/>
                </a:lnTo>
                <a:lnTo>
                  <a:pt x="946264" y="86133"/>
                </a:lnTo>
                <a:lnTo>
                  <a:pt x="953501" y="93853"/>
                </a:lnTo>
                <a:lnTo>
                  <a:pt x="958996" y="102381"/>
                </a:lnTo>
                <a:lnTo>
                  <a:pt x="963409" y="110744"/>
                </a:lnTo>
                <a:lnTo>
                  <a:pt x="1015733" y="212344"/>
                </a:lnTo>
                <a:lnTo>
                  <a:pt x="1014352" y="225103"/>
                </a:lnTo>
                <a:lnTo>
                  <a:pt x="1010589" y="236124"/>
                </a:lnTo>
                <a:lnTo>
                  <a:pt x="1005017" y="243955"/>
                </a:lnTo>
                <a:lnTo>
                  <a:pt x="998207" y="247142"/>
                </a:lnTo>
                <a:lnTo>
                  <a:pt x="1016606" y="247142"/>
                </a:lnTo>
                <a:lnTo>
                  <a:pt x="1023575" y="234442"/>
                </a:lnTo>
                <a:lnTo>
                  <a:pt x="1033513" y="212344"/>
                </a:lnTo>
                <a:lnTo>
                  <a:pt x="1054116" y="168656"/>
                </a:lnTo>
                <a:lnTo>
                  <a:pt x="1043927" y="168656"/>
                </a:lnTo>
                <a:lnTo>
                  <a:pt x="1013193" y="113538"/>
                </a:lnTo>
                <a:lnTo>
                  <a:pt x="1010677" y="105525"/>
                </a:lnTo>
                <a:lnTo>
                  <a:pt x="1010970" y="95916"/>
                </a:lnTo>
                <a:lnTo>
                  <a:pt x="1014979" y="86927"/>
                </a:lnTo>
                <a:lnTo>
                  <a:pt x="1023607" y="80772"/>
                </a:lnTo>
                <a:lnTo>
                  <a:pt x="1023607" y="73152"/>
                </a:lnTo>
                <a:close/>
              </a:path>
              <a:path w="1115059" h="275589">
                <a:moveTo>
                  <a:pt x="909968" y="79502"/>
                </a:moveTo>
                <a:lnTo>
                  <a:pt x="865378" y="79502"/>
                </a:lnTo>
                <a:lnTo>
                  <a:pt x="874577" y="83875"/>
                </a:lnTo>
                <a:lnTo>
                  <a:pt x="878966" y="94297"/>
                </a:lnTo>
                <a:lnTo>
                  <a:pt x="880308" y="106719"/>
                </a:lnTo>
                <a:lnTo>
                  <a:pt x="880363" y="118364"/>
                </a:lnTo>
                <a:lnTo>
                  <a:pt x="851574" y="122749"/>
                </a:lnTo>
                <a:lnTo>
                  <a:pt x="823976" y="133064"/>
                </a:lnTo>
                <a:lnTo>
                  <a:pt x="803425" y="150760"/>
                </a:lnTo>
                <a:lnTo>
                  <a:pt x="795782" y="177292"/>
                </a:lnTo>
                <a:lnTo>
                  <a:pt x="799595" y="193377"/>
                </a:lnTo>
                <a:lnTo>
                  <a:pt x="808958" y="204247"/>
                </a:lnTo>
                <a:lnTo>
                  <a:pt x="822463" y="210403"/>
                </a:lnTo>
                <a:lnTo>
                  <a:pt x="838708" y="212344"/>
                </a:lnTo>
                <a:lnTo>
                  <a:pt x="850284" y="211494"/>
                </a:lnTo>
                <a:lnTo>
                  <a:pt x="861409" y="208788"/>
                </a:lnTo>
                <a:lnTo>
                  <a:pt x="871533" y="203985"/>
                </a:lnTo>
                <a:lnTo>
                  <a:pt x="880110" y="196850"/>
                </a:lnTo>
                <a:lnTo>
                  <a:pt x="945134" y="196850"/>
                </a:lnTo>
                <a:lnTo>
                  <a:pt x="945134" y="195834"/>
                </a:lnTo>
                <a:lnTo>
                  <a:pt x="937307" y="194246"/>
                </a:lnTo>
                <a:lnTo>
                  <a:pt x="935152" y="192532"/>
                </a:lnTo>
                <a:lnTo>
                  <a:pt x="863091" y="192532"/>
                </a:lnTo>
                <a:lnTo>
                  <a:pt x="855344" y="190583"/>
                </a:lnTo>
                <a:lnTo>
                  <a:pt x="849693" y="185324"/>
                </a:lnTo>
                <a:lnTo>
                  <a:pt x="846232" y="177637"/>
                </a:lnTo>
                <a:lnTo>
                  <a:pt x="845090" y="168656"/>
                </a:lnTo>
                <a:lnTo>
                  <a:pt x="845058" y="168402"/>
                </a:lnTo>
                <a:lnTo>
                  <a:pt x="847967" y="153336"/>
                </a:lnTo>
                <a:lnTo>
                  <a:pt x="855757" y="141795"/>
                </a:lnTo>
                <a:lnTo>
                  <a:pt x="867025" y="133397"/>
                </a:lnTo>
                <a:lnTo>
                  <a:pt x="880363" y="127762"/>
                </a:lnTo>
                <a:lnTo>
                  <a:pt x="926591" y="127762"/>
                </a:lnTo>
                <a:lnTo>
                  <a:pt x="926527" y="110744"/>
                </a:lnTo>
                <a:lnTo>
                  <a:pt x="921238" y="90019"/>
                </a:lnTo>
                <a:lnTo>
                  <a:pt x="909968" y="79502"/>
                </a:lnTo>
                <a:close/>
              </a:path>
              <a:path w="1115059" h="275589">
                <a:moveTo>
                  <a:pt x="945134" y="196850"/>
                </a:moveTo>
                <a:lnTo>
                  <a:pt x="880110" y="196850"/>
                </a:lnTo>
                <a:lnTo>
                  <a:pt x="880110" y="207010"/>
                </a:lnTo>
                <a:lnTo>
                  <a:pt x="883666" y="212344"/>
                </a:lnTo>
                <a:lnTo>
                  <a:pt x="945134" y="204724"/>
                </a:lnTo>
                <a:lnTo>
                  <a:pt x="945134" y="196850"/>
                </a:lnTo>
                <a:close/>
              </a:path>
              <a:path w="1115059" h="275589">
                <a:moveTo>
                  <a:pt x="926591" y="127762"/>
                </a:moveTo>
                <a:lnTo>
                  <a:pt x="880363" y="127762"/>
                </a:lnTo>
                <a:lnTo>
                  <a:pt x="880263" y="150760"/>
                </a:lnTo>
                <a:lnTo>
                  <a:pt x="880167" y="168402"/>
                </a:lnTo>
                <a:lnTo>
                  <a:pt x="880110" y="185928"/>
                </a:lnTo>
                <a:lnTo>
                  <a:pt x="875538" y="190246"/>
                </a:lnTo>
                <a:lnTo>
                  <a:pt x="869950" y="192532"/>
                </a:lnTo>
                <a:lnTo>
                  <a:pt x="935152" y="192532"/>
                </a:lnTo>
                <a:lnTo>
                  <a:pt x="931481" y="189611"/>
                </a:lnTo>
                <a:lnTo>
                  <a:pt x="927846" y="182689"/>
                </a:lnTo>
                <a:lnTo>
                  <a:pt x="926591" y="174244"/>
                </a:lnTo>
                <a:lnTo>
                  <a:pt x="926591" y="127762"/>
                </a:lnTo>
                <a:close/>
              </a:path>
              <a:path w="1115059" h="275589">
                <a:moveTo>
                  <a:pt x="1114793" y="73152"/>
                </a:moveTo>
                <a:lnTo>
                  <a:pt x="1053325" y="73152"/>
                </a:lnTo>
                <a:lnTo>
                  <a:pt x="1053325" y="80772"/>
                </a:lnTo>
                <a:lnTo>
                  <a:pt x="1061917" y="86431"/>
                </a:lnTo>
                <a:lnTo>
                  <a:pt x="1067200" y="95567"/>
                </a:lnTo>
                <a:lnTo>
                  <a:pt x="1068716" y="106719"/>
                </a:lnTo>
                <a:lnTo>
                  <a:pt x="1066025" y="118364"/>
                </a:lnTo>
                <a:lnTo>
                  <a:pt x="1044038" y="168402"/>
                </a:lnTo>
                <a:lnTo>
                  <a:pt x="1043927" y="168656"/>
                </a:lnTo>
                <a:lnTo>
                  <a:pt x="1054116" y="168656"/>
                </a:lnTo>
                <a:lnTo>
                  <a:pt x="1075677" y="122936"/>
                </a:lnTo>
                <a:lnTo>
                  <a:pt x="1104359" y="85002"/>
                </a:lnTo>
                <a:lnTo>
                  <a:pt x="1114793" y="80772"/>
                </a:lnTo>
                <a:lnTo>
                  <a:pt x="1114793" y="73152"/>
                </a:lnTo>
                <a:close/>
              </a:path>
              <a:path w="1115059" h="275589">
                <a:moveTo>
                  <a:pt x="867410" y="69088"/>
                </a:moveTo>
                <a:lnTo>
                  <a:pt x="848074" y="70286"/>
                </a:lnTo>
                <a:lnTo>
                  <a:pt x="827024" y="75057"/>
                </a:lnTo>
                <a:lnTo>
                  <a:pt x="809974" y="85161"/>
                </a:lnTo>
                <a:lnTo>
                  <a:pt x="802644" y="102381"/>
                </a:lnTo>
                <a:lnTo>
                  <a:pt x="804195" y="109759"/>
                </a:lnTo>
                <a:lnTo>
                  <a:pt x="808608" y="115633"/>
                </a:lnTo>
                <a:lnTo>
                  <a:pt x="814927" y="119507"/>
                </a:lnTo>
                <a:lnTo>
                  <a:pt x="822197" y="120904"/>
                </a:lnTo>
                <a:lnTo>
                  <a:pt x="837981" y="114434"/>
                </a:lnTo>
                <a:lnTo>
                  <a:pt x="846550" y="100203"/>
                </a:lnTo>
                <a:lnTo>
                  <a:pt x="853655" y="86133"/>
                </a:lnTo>
                <a:lnTo>
                  <a:pt x="853737" y="85971"/>
                </a:lnTo>
                <a:lnTo>
                  <a:pt x="865378" y="79502"/>
                </a:lnTo>
                <a:lnTo>
                  <a:pt x="909968" y="79502"/>
                </a:lnTo>
                <a:lnTo>
                  <a:pt x="907383" y="77089"/>
                </a:lnTo>
                <a:lnTo>
                  <a:pt x="888337" y="70635"/>
                </a:lnTo>
                <a:lnTo>
                  <a:pt x="867410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717166" y="2451100"/>
            <a:ext cx="1550670" cy="275590"/>
          </a:xfrm>
          <a:custGeom>
            <a:avLst/>
            <a:gdLst/>
            <a:ahLst/>
            <a:cxnLst/>
            <a:rect l="l" t="t" r="r" b="b"/>
            <a:pathLst>
              <a:path w="1550670" h="275589">
                <a:moveTo>
                  <a:pt x="366522" y="69087"/>
                </a:moveTo>
                <a:lnTo>
                  <a:pt x="335244" y="73949"/>
                </a:lnTo>
                <a:lnTo>
                  <a:pt x="311753" y="88169"/>
                </a:lnTo>
                <a:lnTo>
                  <a:pt x="296977" y="111200"/>
                </a:lnTo>
                <a:lnTo>
                  <a:pt x="291846" y="142493"/>
                </a:lnTo>
                <a:lnTo>
                  <a:pt x="296743" y="171985"/>
                </a:lnTo>
                <a:lnTo>
                  <a:pt x="310832" y="194024"/>
                </a:lnTo>
                <a:lnTo>
                  <a:pt x="333208" y="207823"/>
                </a:lnTo>
                <a:lnTo>
                  <a:pt x="362966" y="212597"/>
                </a:lnTo>
                <a:lnTo>
                  <a:pt x="381047" y="210593"/>
                </a:lnTo>
                <a:lnTo>
                  <a:pt x="398462" y="204565"/>
                </a:lnTo>
                <a:lnTo>
                  <a:pt x="413686" y="194488"/>
                </a:lnTo>
                <a:lnTo>
                  <a:pt x="419617" y="187197"/>
                </a:lnTo>
                <a:lnTo>
                  <a:pt x="385064" y="187197"/>
                </a:lnTo>
                <a:lnTo>
                  <a:pt x="366830" y="184118"/>
                </a:lnTo>
                <a:lnTo>
                  <a:pt x="366301" y="184118"/>
                </a:lnTo>
                <a:lnTo>
                  <a:pt x="352996" y="175132"/>
                </a:lnTo>
                <a:lnTo>
                  <a:pt x="344916" y="161694"/>
                </a:lnTo>
                <a:lnTo>
                  <a:pt x="341122" y="144779"/>
                </a:lnTo>
                <a:lnTo>
                  <a:pt x="427990" y="136397"/>
                </a:lnTo>
                <a:lnTo>
                  <a:pt x="427990" y="135635"/>
                </a:lnTo>
                <a:lnTo>
                  <a:pt x="340614" y="135635"/>
                </a:lnTo>
                <a:lnTo>
                  <a:pt x="340661" y="132079"/>
                </a:lnTo>
                <a:lnTo>
                  <a:pt x="341189" y="117875"/>
                </a:lnTo>
                <a:lnTo>
                  <a:pt x="344265" y="100425"/>
                </a:lnTo>
                <a:lnTo>
                  <a:pt x="351865" y="86165"/>
                </a:lnTo>
                <a:lnTo>
                  <a:pt x="366014" y="80263"/>
                </a:lnTo>
                <a:lnTo>
                  <a:pt x="402374" y="80263"/>
                </a:lnTo>
                <a:lnTo>
                  <a:pt x="392521" y="73679"/>
                </a:lnTo>
                <a:lnTo>
                  <a:pt x="366522" y="69087"/>
                </a:lnTo>
                <a:close/>
              </a:path>
              <a:path w="1550670" h="275589">
                <a:moveTo>
                  <a:pt x="93218" y="17779"/>
                </a:moveTo>
                <a:lnTo>
                  <a:pt x="0" y="17779"/>
                </a:lnTo>
                <a:lnTo>
                  <a:pt x="0" y="25399"/>
                </a:lnTo>
                <a:lnTo>
                  <a:pt x="9413" y="30797"/>
                </a:lnTo>
                <a:lnTo>
                  <a:pt x="16827" y="38480"/>
                </a:lnTo>
                <a:lnTo>
                  <a:pt x="22431" y="47116"/>
                </a:lnTo>
                <a:lnTo>
                  <a:pt x="26416" y="55371"/>
                </a:lnTo>
                <a:lnTo>
                  <a:pt x="91694" y="212343"/>
                </a:lnTo>
                <a:lnTo>
                  <a:pt x="109473" y="212343"/>
                </a:lnTo>
                <a:lnTo>
                  <a:pt x="131022" y="156717"/>
                </a:lnTo>
                <a:lnTo>
                  <a:pt x="120142" y="156717"/>
                </a:lnTo>
                <a:lnTo>
                  <a:pt x="78740" y="58165"/>
                </a:lnTo>
                <a:lnTo>
                  <a:pt x="77407" y="50228"/>
                </a:lnTo>
                <a:lnTo>
                  <a:pt x="77910" y="47116"/>
                </a:lnTo>
                <a:lnTo>
                  <a:pt x="78988" y="40766"/>
                </a:lnTo>
                <a:lnTo>
                  <a:pt x="79025" y="40544"/>
                </a:lnTo>
                <a:lnTo>
                  <a:pt x="84133" y="31555"/>
                </a:lnTo>
                <a:lnTo>
                  <a:pt x="93218" y="25399"/>
                </a:lnTo>
                <a:lnTo>
                  <a:pt x="93218" y="17779"/>
                </a:lnTo>
                <a:close/>
              </a:path>
              <a:path w="1550670" h="275589">
                <a:moveTo>
                  <a:pt x="204617" y="99631"/>
                </a:moveTo>
                <a:lnTo>
                  <a:pt x="153188" y="99631"/>
                </a:lnTo>
                <a:lnTo>
                  <a:pt x="200152" y="212343"/>
                </a:lnTo>
                <a:lnTo>
                  <a:pt x="217932" y="212343"/>
                </a:lnTo>
                <a:lnTo>
                  <a:pt x="239499" y="156717"/>
                </a:lnTo>
                <a:lnTo>
                  <a:pt x="228600" y="156717"/>
                </a:lnTo>
                <a:lnTo>
                  <a:pt x="204617" y="99631"/>
                </a:lnTo>
                <a:close/>
              </a:path>
              <a:path w="1550670" h="275589">
                <a:moveTo>
                  <a:pt x="421894" y="173989"/>
                </a:moveTo>
                <a:lnTo>
                  <a:pt x="413924" y="180018"/>
                </a:lnTo>
                <a:lnTo>
                  <a:pt x="404812" y="184118"/>
                </a:lnTo>
                <a:lnTo>
                  <a:pt x="395033" y="186455"/>
                </a:lnTo>
                <a:lnTo>
                  <a:pt x="385064" y="187197"/>
                </a:lnTo>
                <a:lnTo>
                  <a:pt x="419617" y="187197"/>
                </a:lnTo>
                <a:lnTo>
                  <a:pt x="425195" y="180339"/>
                </a:lnTo>
                <a:lnTo>
                  <a:pt x="421894" y="173989"/>
                </a:lnTo>
                <a:close/>
              </a:path>
              <a:path w="1550670" h="275589">
                <a:moveTo>
                  <a:pt x="202184" y="17779"/>
                </a:moveTo>
                <a:lnTo>
                  <a:pt x="108457" y="17779"/>
                </a:lnTo>
                <a:lnTo>
                  <a:pt x="108457" y="25399"/>
                </a:lnTo>
                <a:lnTo>
                  <a:pt x="117871" y="30797"/>
                </a:lnTo>
                <a:lnTo>
                  <a:pt x="125285" y="38480"/>
                </a:lnTo>
                <a:lnTo>
                  <a:pt x="130889" y="47116"/>
                </a:lnTo>
                <a:lnTo>
                  <a:pt x="134874" y="55371"/>
                </a:lnTo>
                <a:lnTo>
                  <a:pt x="147320" y="85343"/>
                </a:lnTo>
                <a:lnTo>
                  <a:pt x="120142" y="156717"/>
                </a:lnTo>
                <a:lnTo>
                  <a:pt x="131022" y="156717"/>
                </a:lnTo>
                <a:lnTo>
                  <a:pt x="153137" y="99631"/>
                </a:lnTo>
                <a:lnTo>
                  <a:pt x="204617" y="99631"/>
                </a:lnTo>
                <a:lnTo>
                  <a:pt x="187198" y="58165"/>
                </a:lnTo>
                <a:lnTo>
                  <a:pt x="185844" y="50228"/>
                </a:lnTo>
                <a:lnTo>
                  <a:pt x="187420" y="40766"/>
                </a:lnTo>
                <a:lnTo>
                  <a:pt x="192377" y="31876"/>
                </a:lnTo>
                <a:lnTo>
                  <a:pt x="201168" y="25653"/>
                </a:lnTo>
                <a:lnTo>
                  <a:pt x="201422" y="25399"/>
                </a:lnTo>
                <a:lnTo>
                  <a:pt x="202184" y="25399"/>
                </a:lnTo>
                <a:lnTo>
                  <a:pt x="202184" y="17779"/>
                </a:lnTo>
                <a:close/>
              </a:path>
              <a:path w="1550670" h="275589">
                <a:moveTo>
                  <a:pt x="310642" y="17779"/>
                </a:moveTo>
                <a:lnTo>
                  <a:pt x="247142" y="17779"/>
                </a:lnTo>
                <a:lnTo>
                  <a:pt x="247142" y="25399"/>
                </a:lnTo>
                <a:lnTo>
                  <a:pt x="256305" y="31130"/>
                </a:lnTo>
                <a:lnTo>
                  <a:pt x="262921" y="40385"/>
                </a:lnTo>
                <a:lnTo>
                  <a:pt x="265606" y="50228"/>
                </a:lnTo>
                <a:lnTo>
                  <a:pt x="265951" y="51653"/>
                </a:lnTo>
                <a:lnTo>
                  <a:pt x="264414" y="62991"/>
                </a:lnTo>
                <a:lnTo>
                  <a:pt x="228600" y="156717"/>
                </a:lnTo>
                <a:lnTo>
                  <a:pt x="239499" y="156717"/>
                </a:lnTo>
                <a:lnTo>
                  <a:pt x="274066" y="67563"/>
                </a:lnTo>
                <a:lnTo>
                  <a:pt x="300283" y="29737"/>
                </a:lnTo>
                <a:lnTo>
                  <a:pt x="310642" y="25399"/>
                </a:lnTo>
                <a:lnTo>
                  <a:pt x="310642" y="17779"/>
                </a:lnTo>
                <a:close/>
              </a:path>
              <a:path w="1550670" h="275589">
                <a:moveTo>
                  <a:pt x="402374" y="80263"/>
                </a:moveTo>
                <a:lnTo>
                  <a:pt x="366014" y="80263"/>
                </a:lnTo>
                <a:lnTo>
                  <a:pt x="376705" y="86018"/>
                </a:lnTo>
                <a:lnTo>
                  <a:pt x="382397" y="99631"/>
                </a:lnTo>
                <a:lnTo>
                  <a:pt x="384659" y="115625"/>
                </a:lnTo>
                <a:lnTo>
                  <a:pt x="385064" y="128523"/>
                </a:lnTo>
                <a:lnTo>
                  <a:pt x="340614" y="135635"/>
                </a:lnTo>
                <a:lnTo>
                  <a:pt x="427990" y="135635"/>
                </a:lnTo>
                <a:lnTo>
                  <a:pt x="427990" y="132079"/>
                </a:lnTo>
                <a:lnTo>
                  <a:pt x="423850" y="106485"/>
                </a:lnTo>
                <a:lnTo>
                  <a:pt x="411829" y="86582"/>
                </a:lnTo>
                <a:lnTo>
                  <a:pt x="402374" y="80263"/>
                </a:lnTo>
                <a:close/>
              </a:path>
              <a:path w="1550670" h="275589">
                <a:moveTo>
                  <a:pt x="510794" y="69087"/>
                </a:moveTo>
                <a:lnTo>
                  <a:pt x="479631" y="74211"/>
                </a:lnTo>
                <a:lnTo>
                  <a:pt x="457136" y="88931"/>
                </a:lnTo>
                <a:lnTo>
                  <a:pt x="443499" y="112271"/>
                </a:lnTo>
                <a:lnTo>
                  <a:pt x="438912" y="143255"/>
                </a:lnTo>
                <a:lnTo>
                  <a:pt x="442753" y="171088"/>
                </a:lnTo>
                <a:lnTo>
                  <a:pt x="454406" y="192944"/>
                </a:lnTo>
                <a:lnTo>
                  <a:pt x="474059" y="207228"/>
                </a:lnTo>
                <a:lnTo>
                  <a:pt x="501904" y="212343"/>
                </a:lnTo>
                <a:lnTo>
                  <a:pt x="511817" y="211784"/>
                </a:lnTo>
                <a:lnTo>
                  <a:pt x="521779" y="209962"/>
                </a:lnTo>
                <a:lnTo>
                  <a:pt x="531264" y="206664"/>
                </a:lnTo>
                <a:lnTo>
                  <a:pt x="539750" y="201675"/>
                </a:lnTo>
                <a:lnTo>
                  <a:pt x="601980" y="201675"/>
                </a:lnTo>
                <a:lnTo>
                  <a:pt x="601980" y="196087"/>
                </a:lnTo>
                <a:lnTo>
                  <a:pt x="517398" y="196087"/>
                </a:lnTo>
                <a:lnTo>
                  <a:pt x="501475" y="190067"/>
                </a:lnTo>
                <a:lnTo>
                  <a:pt x="492696" y="175355"/>
                </a:lnTo>
                <a:lnTo>
                  <a:pt x="488965" y="156975"/>
                </a:lnTo>
                <a:lnTo>
                  <a:pt x="488188" y="139953"/>
                </a:lnTo>
                <a:lnTo>
                  <a:pt x="488719" y="123019"/>
                </a:lnTo>
                <a:lnTo>
                  <a:pt x="491825" y="103631"/>
                </a:lnTo>
                <a:lnTo>
                  <a:pt x="491870" y="103346"/>
                </a:lnTo>
                <a:lnTo>
                  <a:pt x="499975" y="87054"/>
                </a:lnTo>
                <a:lnTo>
                  <a:pt x="515366" y="80263"/>
                </a:lnTo>
                <a:lnTo>
                  <a:pt x="583438" y="80263"/>
                </a:lnTo>
                <a:lnTo>
                  <a:pt x="583438" y="76707"/>
                </a:lnTo>
                <a:lnTo>
                  <a:pt x="537464" y="76707"/>
                </a:lnTo>
                <a:lnTo>
                  <a:pt x="531153" y="73588"/>
                </a:lnTo>
                <a:lnTo>
                  <a:pt x="524510" y="71183"/>
                </a:lnTo>
                <a:lnTo>
                  <a:pt x="517675" y="69635"/>
                </a:lnTo>
                <a:lnTo>
                  <a:pt x="510794" y="69087"/>
                </a:lnTo>
                <a:close/>
              </a:path>
              <a:path w="1550670" h="275589">
                <a:moveTo>
                  <a:pt x="601980" y="201675"/>
                </a:moveTo>
                <a:lnTo>
                  <a:pt x="539750" y="201675"/>
                </a:lnTo>
                <a:lnTo>
                  <a:pt x="540700" y="206664"/>
                </a:lnTo>
                <a:lnTo>
                  <a:pt x="540766" y="207009"/>
                </a:lnTo>
                <a:lnTo>
                  <a:pt x="544322" y="212343"/>
                </a:lnTo>
                <a:lnTo>
                  <a:pt x="601980" y="204723"/>
                </a:lnTo>
                <a:lnTo>
                  <a:pt x="601980" y="201675"/>
                </a:lnTo>
                <a:close/>
              </a:path>
              <a:path w="1550670" h="275589">
                <a:moveTo>
                  <a:pt x="583438" y="104901"/>
                </a:moveTo>
                <a:lnTo>
                  <a:pt x="537210" y="104901"/>
                </a:lnTo>
                <a:lnTo>
                  <a:pt x="537152" y="123019"/>
                </a:lnTo>
                <a:lnTo>
                  <a:pt x="537045" y="156975"/>
                </a:lnTo>
                <a:lnTo>
                  <a:pt x="536956" y="185165"/>
                </a:lnTo>
                <a:lnTo>
                  <a:pt x="532638" y="192023"/>
                </a:lnTo>
                <a:lnTo>
                  <a:pt x="525526" y="196087"/>
                </a:lnTo>
                <a:lnTo>
                  <a:pt x="601980" y="196087"/>
                </a:lnTo>
                <a:lnTo>
                  <a:pt x="601980" y="195833"/>
                </a:lnTo>
                <a:lnTo>
                  <a:pt x="594153" y="194246"/>
                </a:lnTo>
                <a:lnTo>
                  <a:pt x="588327" y="189610"/>
                </a:lnTo>
                <a:lnTo>
                  <a:pt x="584692" y="182689"/>
                </a:lnTo>
                <a:lnTo>
                  <a:pt x="583438" y="174243"/>
                </a:lnTo>
                <a:lnTo>
                  <a:pt x="583438" y="104901"/>
                </a:lnTo>
                <a:close/>
              </a:path>
              <a:path w="1550670" h="275589">
                <a:moveTo>
                  <a:pt x="583438" y="80263"/>
                </a:moveTo>
                <a:lnTo>
                  <a:pt x="515366" y="80263"/>
                </a:lnTo>
                <a:lnTo>
                  <a:pt x="523561" y="82379"/>
                </a:lnTo>
                <a:lnTo>
                  <a:pt x="530447" y="87852"/>
                </a:lnTo>
                <a:lnTo>
                  <a:pt x="535189" y="95373"/>
                </a:lnTo>
                <a:lnTo>
                  <a:pt x="536894" y="103346"/>
                </a:lnTo>
                <a:lnTo>
                  <a:pt x="536956" y="106171"/>
                </a:lnTo>
                <a:lnTo>
                  <a:pt x="537210" y="104901"/>
                </a:lnTo>
                <a:lnTo>
                  <a:pt x="583438" y="104901"/>
                </a:lnTo>
                <a:lnTo>
                  <a:pt x="583438" y="80263"/>
                </a:lnTo>
                <a:close/>
              </a:path>
              <a:path w="1550670" h="275589">
                <a:moveTo>
                  <a:pt x="577850" y="0"/>
                </a:moveTo>
                <a:lnTo>
                  <a:pt x="564122" y="6707"/>
                </a:lnTo>
                <a:lnTo>
                  <a:pt x="548417" y="12128"/>
                </a:lnTo>
                <a:lnTo>
                  <a:pt x="532380" y="15930"/>
                </a:lnTo>
                <a:lnTo>
                  <a:pt x="517652" y="17779"/>
                </a:lnTo>
                <a:lnTo>
                  <a:pt x="517652" y="25399"/>
                </a:lnTo>
                <a:lnTo>
                  <a:pt x="527712" y="30424"/>
                </a:lnTo>
                <a:lnTo>
                  <a:pt x="533749" y="40258"/>
                </a:lnTo>
                <a:lnTo>
                  <a:pt x="536690" y="52189"/>
                </a:lnTo>
                <a:lnTo>
                  <a:pt x="537464" y="63499"/>
                </a:lnTo>
                <a:lnTo>
                  <a:pt x="537464" y="76707"/>
                </a:lnTo>
                <a:lnTo>
                  <a:pt x="583438" y="76707"/>
                </a:lnTo>
                <a:lnTo>
                  <a:pt x="583438" y="3809"/>
                </a:lnTo>
                <a:lnTo>
                  <a:pt x="577850" y="0"/>
                </a:lnTo>
                <a:close/>
              </a:path>
              <a:path w="1550670" h="275589">
                <a:moveTo>
                  <a:pt x="663956" y="69341"/>
                </a:moveTo>
                <a:lnTo>
                  <a:pt x="650791" y="75763"/>
                </a:lnTo>
                <a:lnTo>
                  <a:pt x="635222" y="81089"/>
                </a:lnTo>
                <a:lnTo>
                  <a:pt x="618843" y="84986"/>
                </a:lnTo>
                <a:lnTo>
                  <a:pt x="603250" y="87121"/>
                </a:lnTo>
                <a:lnTo>
                  <a:pt x="603250" y="94741"/>
                </a:lnTo>
                <a:lnTo>
                  <a:pt x="613096" y="98532"/>
                </a:lnTo>
                <a:lnTo>
                  <a:pt x="619156" y="105822"/>
                </a:lnTo>
                <a:lnTo>
                  <a:pt x="622216" y="115637"/>
                </a:lnTo>
                <a:lnTo>
                  <a:pt x="623062" y="126999"/>
                </a:lnTo>
                <a:lnTo>
                  <a:pt x="623062" y="174751"/>
                </a:lnTo>
                <a:lnTo>
                  <a:pt x="621735" y="183149"/>
                </a:lnTo>
                <a:lnTo>
                  <a:pt x="617838" y="191452"/>
                </a:lnTo>
                <a:lnTo>
                  <a:pt x="611550" y="198897"/>
                </a:lnTo>
                <a:lnTo>
                  <a:pt x="603250" y="204723"/>
                </a:lnTo>
                <a:lnTo>
                  <a:pt x="603250" y="212343"/>
                </a:lnTo>
                <a:lnTo>
                  <a:pt x="688594" y="212343"/>
                </a:lnTo>
                <a:lnTo>
                  <a:pt x="688594" y="204723"/>
                </a:lnTo>
                <a:lnTo>
                  <a:pt x="680327" y="198897"/>
                </a:lnTo>
                <a:lnTo>
                  <a:pt x="674274" y="191452"/>
                </a:lnTo>
                <a:lnTo>
                  <a:pt x="670556" y="183149"/>
                </a:lnTo>
                <a:lnTo>
                  <a:pt x="669290" y="174751"/>
                </a:lnTo>
                <a:lnTo>
                  <a:pt x="669447" y="126999"/>
                </a:lnTo>
                <a:lnTo>
                  <a:pt x="669544" y="97535"/>
                </a:lnTo>
                <a:lnTo>
                  <a:pt x="676910" y="90677"/>
                </a:lnTo>
                <a:lnTo>
                  <a:pt x="681228" y="87883"/>
                </a:lnTo>
                <a:lnTo>
                  <a:pt x="756565" y="87883"/>
                </a:lnTo>
                <a:lnTo>
                  <a:pt x="754384" y="85343"/>
                </a:lnTo>
                <a:lnTo>
                  <a:pt x="669544" y="85343"/>
                </a:lnTo>
                <a:lnTo>
                  <a:pt x="669544" y="73151"/>
                </a:lnTo>
                <a:lnTo>
                  <a:pt x="663956" y="69341"/>
                </a:lnTo>
                <a:close/>
              </a:path>
              <a:path w="1550670" h="275589">
                <a:moveTo>
                  <a:pt x="756565" y="87883"/>
                </a:moveTo>
                <a:lnTo>
                  <a:pt x="691642" y="87883"/>
                </a:lnTo>
                <a:lnTo>
                  <a:pt x="703901" y="90380"/>
                </a:lnTo>
                <a:lnTo>
                  <a:pt x="711803" y="97186"/>
                </a:lnTo>
                <a:lnTo>
                  <a:pt x="716037" y="107279"/>
                </a:lnTo>
                <a:lnTo>
                  <a:pt x="717296" y="119633"/>
                </a:lnTo>
                <a:lnTo>
                  <a:pt x="717296" y="174751"/>
                </a:lnTo>
                <a:lnTo>
                  <a:pt x="715736" y="184007"/>
                </a:lnTo>
                <a:lnTo>
                  <a:pt x="711485" y="192404"/>
                </a:lnTo>
                <a:lnTo>
                  <a:pt x="705187" y="199469"/>
                </a:lnTo>
                <a:lnTo>
                  <a:pt x="697484" y="204723"/>
                </a:lnTo>
                <a:lnTo>
                  <a:pt x="697484" y="212343"/>
                </a:lnTo>
                <a:lnTo>
                  <a:pt x="782828" y="212343"/>
                </a:lnTo>
                <a:lnTo>
                  <a:pt x="782828" y="204723"/>
                </a:lnTo>
                <a:lnTo>
                  <a:pt x="775255" y="199469"/>
                </a:lnTo>
                <a:lnTo>
                  <a:pt x="774743" y="198897"/>
                </a:lnTo>
                <a:lnTo>
                  <a:pt x="763524" y="174751"/>
                </a:lnTo>
                <a:lnTo>
                  <a:pt x="763524" y="109727"/>
                </a:lnTo>
                <a:lnTo>
                  <a:pt x="759471" y="91269"/>
                </a:lnTo>
                <a:lnTo>
                  <a:pt x="756565" y="87883"/>
                </a:lnTo>
                <a:close/>
              </a:path>
              <a:path w="1550670" h="275589">
                <a:moveTo>
                  <a:pt x="714502" y="69087"/>
                </a:moveTo>
                <a:lnTo>
                  <a:pt x="702512" y="70092"/>
                </a:lnTo>
                <a:lnTo>
                  <a:pt x="690524" y="73151"/>
                </a:lnTo>
                <a:lnTo>
                  <a:pt x="679390" y="78196"/>
                </a:lnTo>
                <a:lnTo>
                  <a:pt x="669544" y="85343"/>
                </a:lnTo>
                <a:lnTo>
                  <a:pt x="754384" y="85343"/>
                </a:lnTo>
                <a:lnTo>
                  <a:pt x="748633" y="78644"/>
                </a:lnTo>
                <a:lnTo>
                  <a:pt x="732984" y="71401"/>
                </a:lnTo>
                <a:lnTo>
                  <a:pt x="714502" y="69087"/>
                </a:lnTo>
                <a:close/>
              </a:path>
              <a:path w="1550670" h="275589">
                <a:moveTo>
                  <a:pt x="867397" y="69087"/>
                </a:moveTo>
                <a:lnTo>
                  <a:pt x="836119" y="73949"/>
                </a:lnTo>
                <a:lnTo>
                  <a:pt x="812628" y="88169"/>
                </a:lnTo>
                <a:lnTo>
                  <a:pt x="797852" y="111200"/>
                </a:lnTo>
                <a:lnTo>
                  <a:pt x="792721" y="142493"/>
                </a:lnTo>
                <a:lnTo>
                  <a:pt x="797618" y="171985"/>
                </a:lnTo>
                <a:lnTo>
                  <a:pt x="811707" y="194024"/>
                </a:lnTo>
                <a:lnTo>
                  <a:pt x="834083" y="207823"/>
                </a:lnTo>
                <a:lnTo>
                  <a:pt x="863841" y="212597"/>
                </a:lnTo>
                <a:lnTo>
                  <a:pt x="881922" y="210593"/>
                </a:lnTo>
                <a:lnTo>
                  <a:pt x="899337" y="204565"/>
                </a:lnTo>
                <a:lnTo>
                  <a:pt x="914561" y="194488"/>
                </a:lnTo>
                <a:lnTo>
                  <a:pt x="920492" y="187197"/>
                </a:lnTo>
                <a:lnTo>
                  <a:pt x="885939" y="187197"/>
                </a:lnTo>
                <a:lnTo>
                  <a:pt x="867705" y="184118"/>
                </a:lnTo>
                <a:lnTo>
                  <a:pt x="867176" y="184118"/>
                </a:lnTo>
                <a:lnTo>
                  <a:pt x="853871" y="175132"/>
                </a:lnTo>
                <a:lnTo>
                  <a:pt x="845791" y="161694"/>
                </a:lnTo>
                <a:lnTo>
                  <a:pt x="841997" y="144779"/>
                </a:lnTo>
                <a:lnTo>
                  <a:pt x="928865" y="136397"/>
                </a:lnTo>
                <a:lnTo>
                  <a:pt x="928865" y="135635"/>
                </a:lnTo>
                <a:lnTo>
                  <a:pt x="841489" y="135635"/>
                </a:lnTo>
                <a:lnTo>
                  <a:pt x="841536" y="132079"/>
                </a:lnTo>
                <a:lnTo>
                  <a:pt x="842064" y="117875"/>
                </a:lnTo>
                <a:lnTo>
                  <a:pt x="845140" y="100425"/>
                </a:lnTo>
                <a:lnTo>
                  <a:pt x="852740" y="86165"/>
                </a:lnTo>
                <a:lnTo>
                  <a:pt x="866889" y="80263"/>
                </a:lnTo>
                <a:lnTo>
                  <a:pt x="903249" y="80263"/>
                </a:lnTo>
                <a:lnTo>
                  <a:pt x="893396" y="73679"/>
                </a:lnTo>
                <a:lnTo>
                  <a:pt x="867397" y="69087"/>
                </a:lnTo>
                <a:close/>
              </a:path>
              <a:path w="1550670" h="275589">
                <a:moveTo>
                  <a:pt x="922769" y="173989"/>
                </a:moveTo>
                <a:lnTo>
                  <a:pt x="914800" y="180018"/>
                </a:lnTo>
                <a:lnTo>
                  <a:pt x="905687" y="184118"/>
                </a:lnTo>
                <a:lnTo>
                  <a:pt x="895908" y="186455"/>
                </a:lnTo>
                <a:lnTo>
                  <a:pt x="885939" y="187197"/>
                </a:lnTo>
                <a:lnTo>
                  <a:pt x="920492" y="187197"/>
                </a:lnTo>
                <a:lnTo>
                  <a:pt x="926071" y="180339"/>
                </a:lnTo>
                <a:lnTo>
                  <a:pt x="922769" y="173989"/>
                </a:lnTo>
                <a:close/>
              </a:path>
              <a:path w="1550670" h="275589">
                <a:moveTo>
                  <a:pt x="903249" y="80263"/>
                </a:moveTo>
                <a:lnTo>
                  <a:pt x="866889" y="80263"/>
                </a:lnTo>
                <a:lnTo>
                  <a:pt x="877581" y="86018"/>
                </a:lnTo>
                <a:lnTo>
                  <a:pt x="883272" y="99631"/>
                </a:lnTo>
                <a:lnTo>
                  <a:pt x="885534" y="115625"/>
                </a:lnTo>
                <a:lnTo>
                  <a:pt x="885939" y="128523"/>
                </a:lnTo>
                <a:lnTo>
                  <a:pt x="841489" y="135635"/>
                </a:lnTo>
                <a:lnTo>
                  <a:pt x="928865" y="135635"/>
                </a:lnTo>
                <a:lnTo>
                  <a:pt x="928865" y="132079"/>
                </a:lnTo>
                <a:lnTo>
                  <a:pt x="924725" y="106485"/>
                </a:lnTo>
                <a:lnTo>
                  <a:pt x="912704" y="86582"/>
                </a:lnTo>
                <a:lnTo>
                  <a:pt x="903249" y="80263"/>
                </a:lnTo>
                <a:close/>
              </a:path>
              <a:path w="1550670" h="275589">
                <a:moveTo>
                  <a:pt x="946137" y="163321"/>
                </a:moveTo>
                <a:lnTo>
                  <a:pt x="938517" y="201421"/>
                </a:lnTo>
                <a:lnTo>
                  <a:pt x="978343" y="214852"/>
                </a:lnTo>
                <a:lnTo>
                  <a:pt x="992873" y="215645"/>
                </a:lnTo>
                <a:lnTo>
                  <a:pt x="1014947" y="213955"/>
                </a:lnTo>
                <a:lnTo>
                  <a:pt x="1034783" y="207644"/>
                </a:lnTo>
                <a:lnTo>
                  <a:pt x="1035493" y="207009"/>
                </a:lnTo>
                <a:lnTo>
                  <a:pt x="993381" y="207009"/>
                </a:lnTo>
                <a:lnTo>
                  <a:pt x="976573" y="203303"/>
                </a:lnTo>
                <a:lnTo>
                  <a:pt x="964457" y="193547"/>
                </a:lnTo>
                <a:lnTo>
                  <a:pt x="956769" y="179792"/>
                </a:lnTo>
                <a:lnTo>
                  <a:pt x="953249" y="164083"/>
                </a:lnTo>
                <a:lnTo>
                  <a:pt x="946137" y="163321"/>
                </a:lnTo>
                <a:close/>
              </a:path>
              <a:path w="1550670" h="275589">
                <a:moveTo>
                  <a:pt x="1005065" y="69087"/>
                </a:moveTo>
                <a:lnTo>
                  <a:pt x="982137" y="71020"/>
                </a:lnTo>
                <a:lnTo>
                  <a:pt x="961663" y="77882"/>
                </a:lnTo>
                <a:lnTo>
                  <a:pt x="946950" y="91269"/>
                </a:lnTo>
                <a:lnTo>
                  <a:pt x="941311" y="112775"/>
                </a:lnTo>
                <a:lnTo>
                  <a:pt x="952574" y="140350"/>
                </a:lnTo>
                <a:lnTo>
                  <a:pt x="977315" y="156400"/>
                </a:lnTo>
                <a:lnTo>
                  <a:pt x="1001961" y="169497"/>
                </a:lnTo>
                <a:lnTo>
                  <a:pt x="1012939" y="188213"/>
                </a:lnTo>
                <a:lnTo>
                  <a:pt x="1011347" y="196187"/>
                </a:lnTo>
                <a:lnTo>
                  <a:pt x="1007256" y="202088"/>
                </a:lnTo>
                <a:lnTo>
                  <a:pt x="1001116" y="205751"/>
                </a:lnTo>
                <a:lnTo>
                  <a:pt x="993381" y="207009"/>
                </a:lnTo>
                <a:lnTo>
                  <a:pt x="1035493" y="207009"/>
                </a:lnTo>
                <a:lnTo>
                  <a:pt x="1049094" y="194857"/>
                </a:lnTo>
                <a:lnTo>
                  <a:pt x="1054595" y="173735"/>
                </a:lnTo>
                <a:lnTo>
                  <a:pt x="1043284" y="145272"/>
                </a:lnTo>
                <a:lnTo>
                  <a:pt x="1018400" y="129095"/>
                </a:lnTo>
                <a:lnTo>
                  <a:pt x="993516" y="115871"/>
                </a:lnTo>
                <a:lnTo>
                  <a:pt x="982205" y="96265"/>
                </a:lnTo>
                <a:lnTo>
                  <a:pt x="983622" y="88332"/>
                </a:lnTo>
                <a:lnTo>
                  <a:pt x="987634" y="82518"/>
                </a:lnTo>
                <a:lnTo>
                  <a:pt x="993885" y="78942"/>
                </a:lnTo>
                <a:lnTo>
                  <a:pt x="1002017" y="77723"/>
                </a:lnTo>
                <a:lnTo>
                  <a:pt x="1043226" y="77723"/>
                </a:lnTo>
                <a:lnTo>
                  <a:pt x="1041105" y="76588"/>
                </a:lnTo>
                <a:lnTo>
                  <a:pt x="1029036" y="72516"/>
                </a:lnTo>
                <a:lnTo>
                  <a:pt x="1016538" y="69969"/>
                </a:lnTo>
                <a:lnTo>
                  <a:pt x="1005065" y="69087"/>
                </a:lnTo>
                <a:close/>
              </a:path>
              <a:path w="1550670" h="275589">
                <a:moveTo>
                  <a:pt x="1043226" y="77723"/>
                </a:moveTo>
                <a:lnTo>
                  <a:pt x="1002017" y="77723"/>
                </a:lnTo>
                <a:lnTo>
                  <a:pt x="1013510" y="81033"/>
                </a:lnTo>
                <a:lnTo>
                  <a:pt x="1022718" y="90106"/>
                </a:lnTo>
                <a:lnTo>
                  <a:pt x="1029449" y="103655"/>
                </a:lnTo>
                <a:lnTo>
                  <a:pt x="1033513" y="120395"/>
                </a:lnTo>
                <a:lnTo>
                  <a:pt x="1040371" y="121411"/>
                </a:lnTo>
                <a:lnTo>
                  <a:pt x="1051293" y="82041"/>
                </a:lnTo>
                <a:lnTo>
                  <a:pt x="1043226" y="77723"/>
                </a:lnTo>
                <a:close/>
              </a:path>
              <a:path w="1550670" h="275589">
                <a:moveTo>
                  <a:pt x="1136129" y="69087"/>
                </a:moveTo>
                <a:lnTo>
                  <a:pt x="1104972" y="74211"/>
                </a:lnTo>
                <a:lnTo>
                  <a:pt x="1082476" y="88931"/>
                </a:lnTo>
                <a:lnTo>
                  <a:pt x="1068836" y="112271"/>
                </a:lnTo>
                <a:lnTo>
                  <a:pt x="1064247" y="143255"/>
                </a:lnTo>
                <a:lnTo>
                  <a:pt x="1068089" y="171088"/>
                </a:lnTo>
                <a:lnTo>
                  <a:pt x="1079742" y="192944"/>
                </a:lnTo>
                <a:lnTo>
                  <a:pt x="1099399" y="207228"/>
                </a:lnTo>
                <a:lnTo>
                  <a:pt x="1127252" y="212343"/>
                </a:lnTo>
                <a:lnTo>
                  <a:pt x="1137158" y="211784"/>
                </a:lnTo>
                <a:lnTo>
                  <a:pt x="1147117" y="209962"/>
                </a:lnTo>
                <a:lnTo>
                  <a:pt x="1156605" y="206664"/>
                </a:lnTo>
                <a:lnTo>
                  <a:pt x="1165098" y="201675"/>
                </a:lnTo>
                <a:lnTo>
                  <a:pt x="1227328" y="201675"/>
                </a:lnTo>
                <a:lnTo>
                  <a:pt x="1227328" y="196087"/>
                </a:lnTo>
                <a:lnTo>
                  <a:pt x="1142733" y="196087"/>
                </a:lnTo>
                <a:lnTo>
                  <a:pt x="1126812" y="190067"/>
                </a:lnTo>
                <a:lnTo>
                  <a:pt x="1118038" y="175355"/>
                </a:lnTo>
                <a:lnTo>
                  <a:pt x="1114311" y="156975"/>
                </a:lnTo>
                <a:lnTo>
                  <a:pt x="1113536" y="139953"/>
                </a:lnTo>
                <a:lnTo>
                  <a:pt x="1114067" y="123019"/>
                </a:lnTo>
                <a:lnTo>
                  <a:pt x="1140714" y="80263"/>
                </a:lnTo>
                <a:lnTo>
                  <a:pt x="1208786" y="80263"/>
                </a:lnTo>
                <a:lnTo>
                  <a:pt x="1208786" y="76707"/>
                </a:lnTo>
                <a:lnTo>
                  <a:pt x="1162812" y="76707"/>
                </a:lnTo>
                <a:lnTo>
                  <a:pt x="1156496" y="73588"/>
                </a:lnTo>
                <a:lnTo>
                  <a:pt x="1149851" y="71183"/>
                </a:lnTo>
                <a:lnTo>
                  <a:pt x="1143016" y="69635"/>
                </a:lnTo>
                <a:lnTo>
                  <a:pt x="1136129" y="69087"/>
                </a:lnTo>
                <a:close/>
              </a:path>
              <a:path w="1550670" h="275589">
                <a:moveTo>
                  <a:pt x="1227328" y="201675"/>
                </a:moveTo>
                <a:lnTo>
                  <a:pt x="1165098" y="201675"/>
                </a:lnTo>
                <a:lnTo>
                  <a:pt x="1166048" y="206664"/>
                </a:lnTo>
                <a:lnTo>
                  <a:pt x="1166114" y="207009"/>
                </a:lnTo>
                <a:lnTo>
                  <a:pt x="1169657" y="212343"/>
                </a:lnTo>
                <a:lnTo>
                  <a:pt x="1227328" y="204723"/>
                </a:lnTo>
                <a:lnTo>
                  <a:pt x="1227328" y="201675"/>
                </a:lnTo>
                <a:close/>
              </a:path>
              <a:path w="1550670" h="275589">
                <a:moveTo>
                  <a:pt x="1208786" y="104901"/>
                </a:moveTo>
                <a:lnTo>
                  <a:pt x="1162545" y="104901"/>
                </a:lnTo>
                <a:lnTo>
                  <a:pt x="1162487" y="123019"/>
                </a:lnTo>
                <a:lnTo>
                  <a:pt x="1162380" y="156975"/>
                </a:lnTo>
                <a:lnTo>
                  <a:pt x="1162291" y="185165"/>
                </a:lnTo>
                <a:lnTo>
                  <a:pt x="1157986" y="192023"/>
                </a:lnTo>
                <a:lnTo>
                  <a:pt x="1150874" y="196087"/>
                </a:lnTo>
                <a:lnTo>
                  <a:pt x="1227328" y="196087"/>
                </a:lnTo>
                <a:lnTo>
                  <a:pt x="1227328" y="195833"/>
                </a:lnTo>
                <a:lnTo>
                  <a:pt x="1219496" y="194246"/>
                </a:lnTo>
                <a:lnTo>
                  <a:pt x="1213670" y="189610"/>
                </a:lnTo>
                <a:lnTo>
                  <a:pt x="1210038" y="182689"/>
                </a:lnTo>
                <a:lnTo>
                  <a:pt x="1208786" y="174243"/>
                </a:lnTo>
                <a:lnTo>
                  <a:pt x="1208786" y="104901"/>
                </a:lnTo>
                <a:close/>
              </a:path>
              <a:path w="1550670" h="275589">
                <a:moveTo>
                  <a:pt x="1208786" y="80263"/>
                </a:moveTo>
                <a:lnTo>
                  <a:pt x="1140714" y="80263"/>
                </a:lnTo>
                <a:lnTo>
                  <a:pt x="1148902" y="82379"/>
                </a:lnTo>
                <a:lnTo>
                  <a:pt x="1155784" y="87852"/>
                </a:lnTo>
                <a:lnTo>
                  <a:pt x="1160525" y="95373"/>
                </a:lnTo>
                <a:lnTo>
                  <a:pt x="1162230" y="103346"/>
                </a:lnTo>
                <a:lnTo>
                  <a:pt x="1162291" y="106171"/>
                </a:lnTo>
                <a:lnTo>
                  <a:pt x="1162545" y="104901"/>
                </a:lnTo>
                <a:lnTo>
                  <a:pt x="1208786" y="104901"/>
                </a:lnTo>
                <a:lnTo>
                  <a:pt x="1208786" y="80263"/>
                </a:lnTo>
                <a:close/>
              </a:path>
              <a:path w="1550670" h="275589">
                <a:moveTo>
                  <a:pt x="1203198" y="0"/>
                </a:moveTo>
                <a:lnTo>
                  <a:pt x="1189462" y="6707"/>
                </a:lnTo>
                <a:lnTo>
                  <a:pt x="1173756" y="12128"/>
                </a:lnTo>
                <a:lnTo>
                  <a:pt x="1157720" y="15930"/>
                </a:lnTo>
                <a:lnTo>
                  <a:pt x="1143000" y="17779"/>
                </a:lnTo>
                <a:lnTo>
                  <a:pt x="1143000" y="25399"/>
                </a:lnTo>
                <a:lnTo>
                  <a:pt x="1153055" y="30424"/>
                </a:lnTo>
                <a:lnTo>
                  <a:pt x="1159092" y="40258"/>
                </a:lnTo>
                <a:lnTo>
                  <a:pt x="1162036" y="52189"/>
                </a:lnTo>
                <a:lnTo>
                  <a:pt x="1162812" y="63499"/>
                </a:lnTo>
                <a:lnTo>
                  <a:pt x="1162812" y="76707"/>
                </a:lnTo>
                <a:lnTo>
                  <a:pt x="1208786" y="76707"/>
                </a:lnTo>
                <a:lnTo>
                  <a:pt x="1208786" y="3809"/>
                </a:lnTo>
                <a:lnTo>
                  <a:pt x="1203198" y="0"/>
                </a:lnTo>
                <a:close/>
              </a:path>
              <a:path w="1550670" h="275589">
                <a:moveTo>
                  <a:pt x="1396987" y="225297"/>
                </a:moveTo>
                <a:lnTo>
                  <a:pt x="1384942" y="228941"/>
                </a:lnTo>
                <a:lnTo>
                  <a:pt x="1377588" y="238061"/>
                </a:lnTo>
                <a:lnTo>
                  <a:pt x="1375806" y="249943"/>
                </a:lnTo>
                <a:lnTo>
                  <a:pt x="1380477" y="261873"/>
                </a:lnTo>
                <a:lnTo>
                  <a:pt x="1386537" y="268124"/>
                </a:lnTo>
                <a:lnTo>
                  <a:pt x="1394098" y="272446"/>
                </a:lnTo>
                <a:lnTo>
                  <a:pt x="1402658" y="274911"/>
                </a:lnTo>
                <a:lnTo>
                  <a:pt x="1411719" y="275589"/>
                </a:lnTo>
                <a:lnTo>
                  <a:pt x="1433372" y="269493"/>
                </a:lnTo>
                <a:lnTo>
                  <a:pt x="1448358" y="254634"/>
                </a:lnTo>
                <a:lnTo>
                  <a:pt x="1452470" y="247141"/>
                </a:lnTo>
                <a:lnTo>
                  <a:pt x="1434071" y="247141"/>
                </a:lnTo>
                <a:lnTo>
                  <a:pt x="1423776" y="244157"/>
                </a:lnTo>
                <a:lnTo>
                  <a:pt x="1416291" y="236600"/>
                </a:lnTo>
                <a:lnTo>
                  <a:pt x="1408513" y="228941"/>
                </a:lnTo>
                <a:lnTo>
                  <a:pt x="1408706" y="228941"/>
                </a:lnTo>
                <a:lnTo>
                  <a:pt x="1396987" y="225297"/>
                </a:lnTo>
                <a:close/>
              </a:path>
              <a:path w="1550670" h="275589">
                <a:moveTo>
                  <a:pt x="1459471" y="73151"/>
                </a:moveTo>
                <a:lnTo>
                  <a:pt x="1372857" y="73151"/>
                </a:lnTo>
                <a:lnTo>
                  <a:pt x="1372857" y="80771"/>
                </a:lnTo>
                <a:lnTo>
                  <a:pt x="1382128" y="86133"/>
                </a:lnTo>
                <a:lnTo>
                  <a:pt x="1389365" y="93852"/>
                </a:lnTo>
                <a:lnTo>
                  <a:pt x="1394860" y="102381"/>
                </a:lnTo>
                <a:lnTo>
                  <a:pt x="1399273" y="110743"/>
                </a:lnTo>
                <a:lnTo>
                  <a:pt x="1451597" y="212343"/>
                </a:lnTo>
                <a:lnTo>
                  <a:pt x="1450216" y="225103"/>
                </a:lnTo>
                <a:lnTo>
                  <a:pt x="1446453" y="236124"/>
                </a:lnTo>
                <a:lnTo>
                  <a:pt x="1440881" y="243955"/>
                </a:lnTo>
                <a:lnTo>
                  <a:pt x="1434071" y="247141"/>
                </a:lnTo>
                <a:lnTo>
                  <a:pt x="1452470" y="247141"/>
                </a:lnTo>
                <a:lnTo>
                  <a:pt x="1459439" y="234441"/>
                </a:lnTo>
                <a:lnTo>
                  <a:pt x="1469377" y="212343"/>
                </a:lnTo>
                <a:lnTo>
                  <a:pt x="1489980" y="168655"/>
                </a:lnTo>
                <a:lnTo>
                  <a:pt x="1479791" y="168655"/>
                </a:lnTo>
                <a:lnTo>
                  <a:pt x="1449057" y="113537"/>
                </a:lnTo>
                <a:lnTo>
                  <a:pt x="1446541" y="105525"/>
                </a:lnTo>
                <a:lnTo>
                  <a:pt x="1446834" y="95916"/>
                </a:lnTo>
                <a:lnTo>
                  <a:pt x="1450843" y="86927"/>
                </a:lnTo>
                <a:lnTo>
                  <a:pt x="1459471" y="80771"/>
                </a:lnTo>
                <a:lnTo>
                  <a:pt x="1459471" y="73151"/>
                </a:lnTo>
                <a:close/>
              </a:path>
              <a:path w="1550670" h="275589">
                <a:moveTo>
                  <a:pt x="1345820" y="79501"/>
                </a:moveTo>
                <a:lnTo>
                  <a:pt x="1301229" y="79501"/>
                </a:lnTo>
                <a:lnTo>
                  <a:pt x="1310428" y="83875"/>
                </a:lnTo>
                <a:lnTo>
                  <a:pt x="1314818" y="94297"/>
                </a:lnTo>
                <a:lnTo>
                  <a:pt x="1316159" y="106719"/>
                </a:lnTo>
                <a:lnTo>
                  <a:pt x="1316215" y="118363"/>
                </a:lnTo>
                <a:lnTo>
                  <a:pt x="1287425" y="122749"/>
                </a:lnTo>
                <a:lnTo>
                  <a:pt x="1259827" y="133064"/>
                </a:lnTo>
                <a:lnTo>
                  <a:pt x="1239277" y="150760"/>
                </a:lnTo>
                <a:lnTo>
                  <a:pt x="1231633" y="177291"/>
                </a:lnTo>
                <a:lnTo>
                  <a:pt x="1235447" y="193377"/>
                </a:lnTo>
                <a:lnTo>
                  <a:pt x="1244809" y="204247"/>
                </a:lnTo>
                <a:lnTo>
                  <a:pt x="1258315" y="210403"/>
                </a:lnTo>
                <a:lnTo>
                  <a:pt x="1274559" y="212343"/>
                </a:lnTo>
                <a:lnTo>
                  <a:pt x="1286136" y="211494"/>
                </a:lnTo>
                <a:lnTo>
                  <a:pt x="1297260" y="208787"/>
                </a:lnTo>
                <a:lnTo>
                  <a:pt x="1307384" y="203985"/>
                </a:lnTo>
                <a:lnTo>
                  <a:pt x="1315961" y="196849"/>
                </a:lnTo>
                <a:lnTo>
                  <a:pt x="1380985" y="196849"/>
                </a:lnTo>
                <a:lnTo>
                  <a:pt x="1380985" y="195833"/>
                </a:lnTo>
                <a:lnTo>
                  <a:pt x="1373158" y="194246"/>
                </a:lnTo>
                <a:lnTo>
                  <a:pt x="1371004" y="192531"/>
                </a:lnTo>
                <a:lnTo>
                  <a:pt x="1298943" y="192531"/>
                </a:lnTo>
                <a:lnTo>
                  <a:pt x="1291196" y="190583"/>
                </a:lnTo>
                <a:lnTo>
                  <a:pt x="1285544" y="185324"/>
                </a:lnTo>
                <a:lnTo>
                  <a:pt x="1282084" y="177637"/>
                </a:lnTo>
                <a:lnTo>
                  <a:pt x="1280941" y="168655"/>
                </a:lnTo>
                <a:lnTo>
                  <a:pt x="1280909" y="168401"/>
                </a:lnTo>
                <a:lnTo>
                  <a:pt x="1283818" y="153336"/>
                </a:lnTo>
                <a:lnTo>
                  <a:pt x="1291609" y="141795"/>
                </a:lnTo>
                <a:lnTo>
                  <a:pt x="1302876" y="133397"/>
                </a:lnTo>
                <a:lnTo>
                  <a:pt x="1316215" y="127761"/>
                </a:lnTo>
                <a:lnTo>
                  <a:pt x="1362443" y="127761"/>
                </a:lnTo>
                <a:lnTo>
                  <a:pt x="1362378" y="110743"/>
                </a:lnTo>
                <a:lnTo>
                  <a:pt x="1357089" y="90019"/>
                </a:lnTo>
                <a:lnTo>
                  <a:pt x="1345820" y="79501"/>
                </a:lnTo>
                <a:close/>
              </a:path>
              <a:path w="1550670" h="275589">
                <a:moveTo>
                  <a:pt x="1380985" y="196849"/>
                </a:moveTo>
                <a:lnTo>
                  <a:pt x="1315961" y="196849"/>
                </a:lnTo>
                <a:lnTo>
                  <a:pt x="1315961" y="207009"/>
                </a:lnTo>
                <a:lnTo>
                  <a:pt x="1319517" y="212343"/>
                </a:lnTo>
                <a:lnTo>
                  <a:pt x="1380985" y="204723"/>
                </a:lnTo>
                <a:lnTo>
                  <a:pt x="1380985" y="196849"/>
                </a:lnTo>
                <a:close/>
              </a:path>
              <a:path w="1550670" h="275589">
                <a:moveTo>
                  <a:pt x="1362443" y="127761"/>
                </a:moveTo>
                <a:lnTo>
                  <a:pt x="1316215" y="127761"/>
                </a:lnTo>
                <a:lnTo>
                  <a:pt x="1316114" y="150760"/>
                </a:lnTo>
                <a:lnTo>
                  <a:pt x="1316019" y="168401"/>
                </a:lnTo>
                <a:lnTo>
                  <a:pt x="1315961" y="185927"/>
                </a:lnTo>
                <a:lnTo>
                  <a:pt x="1311389" y="190245"/>
                </a:lnTo>
                <a:lnTo>
                  <a:pt x="1305801" y="192531"/>
                </a:lnTo>
                <a:lnTo>
                  <a:pt x="1371004" y="192531"/>
                </a:lnTo>
                <a:lnTo>
                  <a:pt x="1367332" y="189610"/>
                </a:lnTo>
                <a:lnTo>
                  <a:pt x="1363697" y="182689"/>
                </a:lnTo>
                <a:lnTo>
                  <a:pt x="1362443" y="174243"/>
                </a:lnTo>
                <a:lnTo>
                  <a:pt x="1362443" y="127761"/>
                </a:lnTo>
                <a:close/>
              </a:path>
              <a:path w="1550670" h="275589">
                <a:moveTo>
                  <a:pt x="1550657" y="73151"/>
                </a:moveTo>
                <a:lnTo>
                  <a:pt x="1489189" y="73151"/>
                </a:lnTo>
                <a:lnTo>
                  <a:pt x="1489189" y="80771"/>
                </a:lnTo>
                <a:lnTo>
                  <a:pt x="1497781" y="86431"/>
                </a:lnTo>
                <a:lnTo>
                  <a:pt x="1503064" y="95567"/>
                </a:lnTo>
                <a:lnTo>
                  <a:pt x="1504580" y="106719"/>
                </a:lnTo>
                <a:lnTo>
                  <a:pt x="1501889" y="118363"/>
                </a:lnTo>
                <a:lnTo>
                  <a:pt x="1479902" y="168401"/>
                </a:lnTo>
                <a:lnTo>
                  <a:pt x="1479791" y="168655"/>
                </a:lnTo>
                <a:lnTo>
                  <a:pt x="1489980" y="168655"/>
                </a:lnTo>
                <a:lnTo>
                  <a:pt x="1511541" y="122935"/>
                </a:lnTo>
                <a:lnTo>
                  <a:pt x="1540223" y="85002"/>
                </a:lnTo>
                <a:lnTo>
                  <a:pt x="1550657" y="80771"/>
                </a:lnTo>
                <a:lnTo>
                  <a:pt x="1550657" y="73151"/>
                </a:lnTo>
                <a:close/>
              </a:path>
              <a:path w="1550670" h="275589">
                <a:moveTo>
                  <a:pt x="1303261" y="69087"/>
                </a:moveTo>
                <a:lnTo>
                  <a:pt x="1283925" y="70286"/>
                </a:lnTo>
                <a:lnTo>
                  <a:pt x="1262875" y="75056"/>
                </a:lnTo>
                <a:lnTo>
                  <a:pt x="1245825" y="85161"/>
                </a:lnTo>
                <a:lnTo>
                  <a:pt x="1238495" y="102381"/>
                </a:lnTo>
                <a:lnTo>
                  <a:pt x="1240047" y="109759"/>
                </a:lnTo>
                <a:lnTo>
                  <a:pt x="1244460" y="115633"/>
                </a:lnTo>
                <a:lnTo>
                  <a:pt x="1250778" y="119506"/>
                </a:lnTo>
                <a:lnTo>
                  <a:pt x="1258049" y="120903"/>
                </a:lnTo>
                <a:lnTo>
                  <a:pt x="1273833" y="114434"/>
                </a:lnTo>
                <a:lnTo>
                  <a:pt x="1282401" y="100202"/>
                </a:lnTo>
                <a:lnTo>
                  <a:pt x="1289506" y="86133"/>
                </a:lnTo>
                <a:lnTo>
                  <a:pt x="1289588" y="85971"/>
                </a:lnTo>
                <a:lnTo>
                  <a:pt x="1301229" y="79501"/>
                </a:lnTo>
                <a:lnTo>
                  <a:pt x="1345820" y="79501"/>
                </a:lnTo>
                <a:lnTo>
                  <a:pt x="1343234" y="77088"/>
                </a:lnTo>
                <a:lnTo>
                  <a:pt x="1324188" y="70635"/>
                </a:lnTo>
                <a:lnTo>
                  <a:pt x="1303261" y="69087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781756" y="2451100"/>
            <a:ext cx="1308100" cy="275590"/>
          </a:xfrm>
          <a:custGeom>
            <a:avLst/>
            <a:gdLst/>
            <a:ahLst/>
            <a:cxnLst/>
            <a:rect l="l" t="t" r="r" b="b"/>
            <a:pathLst>
              <a:path w="1308100" h="275589">
                <a:moveTo>
                  <a:pt x="129286" y="29464"/>
                </a:moveTo>
                <a:lnTo>
                  <a:pt x="52577" y="29464"/>
                </a:lnTo>
                <a:lnTo>
                  <a:pt x="59340" y="31198"/>
                </a:lnTo>
                <a:lnTo>
                  <a:pt x="63713" y="36544"/>
                </a:lnTo>
                <a:lnTo>
                  <a:pt x="63817" y="36671"/>
                </a:lnTo>
                <a:lnTo>
                  <a:pt x="66238" y="46073"/>
                </a:lnTo>
                <a:lnTo>
                  <a:pt x="66294" y="46287"/>
                </a:lnTo>
                <a:lnTo>
                  <a:pt x="67042" y="60198"/>
                </a:lnTo>
                <a:lnTo>
                  <a:pt x="67056" y="166116"/>
                </a:lnTo>
                <a:lnTo>
                  <a:pt x="65123" y="181864"/>
                </a:lnTo>
                <a:lnTo>
                  <a:pt x="59975" y="193230"/>
                </a:lnTo>
                <a:lnTo>
                  <a:pt x="52589" y="200691"/>
                </a:lnTo>
                <a:lnTo>
                  <a:pt x="43942" y="204724"/>
                </a:lnTo>
                <a:lnTo>
                  <a:pt x="43942" y="212344"/>
                </a:lnTo>
                <a:lnTo>
                  <a:pt x="137922" y="212344"/>
                </a:lnTo>
                <a:lnTo>
                  <a:pt x="137922" y="204724"/>
                </a:lnTo>
                <a:lnTo>
                  <a:pt x="128631" y="200084"/>
                </a:lnTo>
                <a:lnTo>
                  <a:pt x="121316" y="192754"/>
                </a:lnTo>
                <a:lnTo>
                  <a:pt x="116573" y="181864"/>
                </a:lnTo>
                <a:lnTo>
                  <a:pt x="114807" y="166116"/>
                </a:lnTo>
                <a:lnTo>
                  <a:pt x="114807" y="60198"/>
                </a:lnTo>
                <a:lnTo>
                  <a:pt x="115558" y="46287"/>
                </a:lnTo>
                <a:lnTo>
                  <a:pt x="115570" y="46073"/>
                </a:lnTo>
                <a:lnTo>
                  <a:pt x="118013" y="36671"/>
                </a:lnTo>
                <a:lnTo>
                  <a:pt x="118046" y="36544"/>
                </a:lnTo>
                <a:lnTo>
                  <a:pt x="122490" y="31198"/>
                </a:lnTo>
                <a:lnTo>
                  <a:pt x="129286" y="29464"/>
                </a:lnTo>
                <a:close/>
              </a:path>
              <a:path w="1308100" h="275589">
                <a:moveTo>
                  <a:pt x="171704" y="17780"/>
                </a:moveTo>
                <a:lnTo>
                  <a:pt x="10414" y="17780"/>
                </a:lnTo>
                <a:lnTo>
                  <a:pt x="0" y="75946"/>
                </a:lnTo>
                <a:lnTo>
                  <a:pt x="7620" y="75946"/>
                </a:lnTo>
                <a:lnTo>
                  <a:pt x="18168" y="57217"/>
                </a:lnTo>
                <a:lnTo>
                  <a:pt x="28194" y="42513"/>
                </a:lnTo>
                <a:lnTo>
                  <a:pt x="38409" y="32904"/>
                </a:lnTo>
                <a:lnTo>
                  <a:pt x="49530" y="29464"/>
                </a:lnTo>
                <a:lnTo>
                  <a:pt x="173744" y="29464"/>
                </a:lnTo>
                <a:lnTo>
                  <a:pt x="171704" y="17780"/>
                </a:lnTo>
                <a:close/>
              </a:path>
              <a:path w="1308100" h="275589">
                <a:moveTo>
                  <a:pt x="173744" y="29464"/>
                </a:moveTo>
                <a:lnTo>
                  <a:pt x="132334" y="29464"/>
                </a:lnTo>
                <a:lnTo>
                  <a:pt x="143454" y="32904"/>
                </a:lnTo>
                <a:lnTo>
                  <a:pt x="153670" y="42513"/>
                </a:lnTo>
                <a:lnTo>
                  <a:pt x="163695" y="57217"/>
                </a:lnTo>
                <a:lnTo>
                  <a:pt x="174244" y="75946"/>
                </a:lnTo>
                <a:lnTo>
                  <a:pt x="181864" y="75946"/>
                </a:lnTo>
                <a:lnTo>
                  <a:pt x="173744" y="29464"/>
                </a:lnTo>
                <a:close/>
              </a:path>
              <a:path w="1308100" h="275589">
                <a:moveTo>
                  <a:pt x="424434" y="69342"/>
                </a:moveTo>
                <a:lnTo>
                  <a:pt x="411261" y="75477"/>
                </a:lnTo>
                <a:lnTo>
                  <a:pt x="395636" y="80327"/>
                </a:lnTo>
                <a:lnTo>
                  <a:pt x="379106" y="84129"/>
                </a:lnTo>
                <a:lnTo>
                  <a:pt x="363220" y="87122"/>
                </a:lnTo>
                <a:lnTo>
                  <a:pt x="363220" y="94742"/>
                </a:lnTo>
                <a:lnTo>
                  <a:pt x="373066" y="99048"/>
                </a:lnTo>
                <a:lnTo>
                  <a:pt x="379126" y="107473"/>
                </a:lnTo>
                <a:lnTo>
                  <a:pt x="382186" y="118423"/>
                </a:lnTo>
                <a:lnTo>
                  <a:pt x="383032" y="130302"/>
                </a:lnTo>
                <a:lnTo>
                  <a:pt x="383032" y="177038"/>
                </a:lnTo>
                <a:lnTo>
                  <a:pt x="386836" y="194325"/>
                </a:lnTo>
                <a:lnTo>
                  <a:pt x="387068" y="195068"/>
                </a:lnTo>
                <a:lnTo>
                  <a:pt x="397721" y="207010"/>
                </a:lnTo>
                <a:lnTo>
                  <a:pt x="397860" y="207010"/>
                </a:lnTo>
                <a:lnTo>
                  <a:pt x="413250" y="213578"/>
                </a:lnTo>
                <a:lnTo>
                  <a:pt x="432054" y="215646"/>
                </a:lnTo>
                <a:lnTo>
                  <a:pt x="443658" y="214637"/>
                </a:lnTo>
                <a:lnTo>
                  <a:pt x="455168" y="211772"/>
                </a:lnTo>
                <a:lnTo>
                  <a:pt x="465915" y="207287"/>
                </a:lnTo>
                <a:lnTo>
                  <a:pt x="475234" y="201422"/>
                </a:lnTo>
                <a:lnTo>
                  <a:pt x="539750" y="201422"/>
                </a:lnTo>
                <a:lnTo>
                  <a:pt x="539750" y="196850"/>
                </a:lnTo>
                <a:lnTo>
                  <a:pt x="451866" y="196850"/>
                </a:lnTo>
                <a:lnTo>
                  <a:pt x="442440" y="195068"/>
                </a:lnTo>
                <a:lnTo>
                  <a:pt x="435324" y="189452"/>
                </a:lnTo>
                <a:lnTo>
                  <a:pt x="430827" y="179597"/>
                </a:lnTo>
                <a:lnTo>
                  <a:pt x="429259" y="165100"/>
                </a:lnTo>
                <a:lnTo>
                  <a:pt x="429259" y="73152"/>
                </a:lnTo>
                <a:lnTo>
                  <a:pt x="424434" y="69342"/>
                </a:lnTo>
                <a:close/>
              </a:path>
              <a:path w="1308100" h="275589">
                <a:moveTo>
                  <a:pt x="247904" y="0"/>
                </a:moveTo>
                <a:lnTo>
                  <a:pt x="234811" y="6135"/>
                </a:lnTo>
                <a:lnTo>
                  <a:pt x="219360" y="10985"/>
                </a:lnTo>
                <a:lnTo>
                  <a:pt x="203005" y="14787"/>
                </a:lnTo>
                <a:lnTo>
                  <a:pt x="187198" y="17780"/>
                </a:lnTo>
                <a:lnTo>
                  <a:pt x="187198" y="25400"/>
                </a:lnTo>
                <a:lnTo>
                  <a:pt x="197044" y="30301"/>
                </a:lnTo>
                <a:lnTo>
                  <a:pt x="203104" y="40036"/>
                </a:lnTo>
                <a:lnTo>
                  <a:pt x="206164" y="52296"/>
                </a:lnTo>
                <a:lnTo>
                  <a:pt x="207010" y="64770"/>
                </a:lnTo>
                <a:lnTo>
                  <a:pt x="207010" y="174752"/>
                </a:lnTo>
                <a:lnTo>
                  <a:pt x="187198" y="204724"/>
                </a:lnTo>
                <a:lnTo>
                  <a:pt x="187198" y="212344"/>
                </a:lnTo>
                <a:lnTo>
                  <a:pt x="272542" y="212344"/>
                </a:lnTo>
                <a:lnTo>
                  <a:pt x="272542" y="204724"/>
                </a:lnTo>
                <a:lnTo>
                  <a:pt x="264275" y="198897"/>
                </a:lnTo>
                <a:lnTo>
                  <a:pt x="258222" y="191452"/>
                </a:lnTo>
                <a:lnTo>
                  <a:pt x="254504" y="183149"/>
                </a:lnTo>
                <a:lnTo>
                  <a:pt x="253238" y="174752"/>
                </a:lnTo>
                <a:lnTo>
                  <a:pt x="253238" y="96266"/>
                </a:lnTo>
                <a:lnTo>
                  <a:pt x="260350" y="90424"/>
                </a:lnTo>
                <a:lnTo>
                  <a:pt x="265684" y="87884"/>
                </a:lnTo>
                <a:lnTo>
                  <a:pt x="340259" y="87884"/>
                </a:lnTo>
                <a:lnTo>
                  <a:pt x="337036" y="84129"/>
                </a:lnTo>
                <a:lnTo>
                  <a:pt x="253492" y="84129"/>
                </a:lnTo>
                <a:lnTo>
                  <a:pt x="253492" y="3810"/>
                </a:lnTo>
                <a:lnTo>
                  <a:pt x="247904" y="0"/>
                </a:lnTo>
                <a:close/>
              </a:path>
              <a:path w="1308100" h="275589">
                <a:moveTo>
                  <a:pt x="340259" y="87884"/>
                </a:moveTo>
                <a:lnTo>
                  <a:pt x="275336" y="87884"/>
                </a:lnTo>
                <a:lnTo>
                  <a:pt x="287809" y="90424"/>
                </a:lnTo>
                <a:lnTo>
                  <a:pt x="287646" y="90424"/>
                </a:lnTo>
                <a:lnTo>
                  <a:pt x="295497" y="97186"/>
                </a:lnTo>
                <a:lnTo>
                  <a:pt x="299731" y="107279"/>
                </a:lnTo>
                <a:lnTo>
                  <a:pt x="300866" y="118423"/>
                </a:lnTo>
                <a:lnTo>
                  <a:pt x="300990" y="174752"/>
                </a:lnTo>
                <a:lnTo>
                  <a:pt x="299430" y="184007"/>
                </a:lnTo>
                <a:lnTo>
                  <a:pt x="295179" y="192405"/>
                </a:lnTo>
                <a:lnTo>
                  <a:pt x="288881" y="199469"/>
                </a:lnTo>
                <a:lnTo>
                  <a:pt x="281178" y="204724"/>
                </a:lnTo>
                <a:lnTo>
                  <a:pt x="281178" y="212344"/>
                </a:lnTo>
                <a:lnTo>
                  <a:pt x="366522" y="212344"/>
                </a:lnTo>
                <a:lnTo>
                  <a:pt x="366522" y="204724"/>
                </a:lnTo>
                <a:lnTo>
                  <a:pt x="358949" y="199469"/>
                </a:lnTo>
                <a:lnTo>
                  <a:pt x="358437" y="198897"/>
                </a:lnTo>
                <a:lnTo>
                  <a:pt x="347218" y="174752"/>
                </a:lnTo>
                <a:lnTo>
                  <a:pt x="347218" y="109728"/>
                </a:lnTo>
                <a:lnTo>
                  <a:pt x="343165" y="91269"/>
                </a:lnTo>
                <a:lnTo>
                  <a:pt x="340259" y="87884"/>
                </a:lnTo>
                <a:close/>
              </a:path>
              <a:path w="1308100" h="275589">
                <a:moveTo>
                  <a:pt x="539750" y="201422"/>
                </a:moveTo>
                <a:lnTo>
                  <a:pt x="475234" y="201422"/>
                </a:lnTo>
                <a:lnTo>
                  <a:pt x="475234" y="207010"/>
                </a:lnTo>
                <a:lnTo>
                  <a:pt x="478790" y="212344"/>
                </a:lnTo>
                <a:lnTo>
                  <a:pt x="539750" y="204724"/>
                </a:lnTo>
                <a:lnTo>
                  <a:pt x="539750" y="201422"/>
                </a:lnTo>
                <a:close/>
              </a:path>
              <a:path w="1308100" h="275589">
                <a:moveTo>
                  <a:pt x="516128" y="69342"/>
                </a:moveTo>
                <a:lnTo>
                  <a:pt x="503035" y="75477"/>
                </a:lnTo>
                <a:lnTo>
                  <a:pt x="487584" y="80327"/>
                </a:lnTo>
                <a:lnTo>
                  <a:pt x="471229" y="84129"/>
                </a:lnTo>
                <a:lnTo>
                  <a:pt x="455422" y="87122"/>
                </a:lnTo>
                <a:lnTo>
                  <a:pt x="455422" y="94742"/>
                </a:lnTo>
                <a:lnTo>
                  <a:pt x="465268" y="98532"/>
                </a:lnTo>
                <a:lnTo>
                  <a:pt x="471328" y="105822"/>
                </a:lnTo>
                <a:lnTo>
                  <a:pt x="474388" y="115637"/>
                </a:lnTo>
                <a:lnTo>
                  <a:pt x="475234" y="127000"/>
                </a:lnTo>
                <a:lnTo>
                  <a:pt x="475234" y="188976"/>
                </a:lnTo>
                <a:lnTo>
                  <a:pt x="469392" y="193548"/>
                </a:lnTo>
                <a:lnTo>
                  <a:pt x="462534" y="196850"/>
                </a:lnTo>
                <a:lnTo>
                  <a:pt x="539750" y="196850"/>
                </a:lnTo>
                <a:lnTo>
                  <a:pt x="539750" y="195834"/>
                </a:lnTo>
                <a:lnTo>
                  <a:pt x="531963" y="194325"/>
                </a:lnTo>
                <a:lnTo>
                  <a:pt x="526224" y="189865"/>
                </a:lnTo>
                <a:lnTo>
                  <a:pt x="522693" y="183149"/>
                </a:lnTo>
                <a:lnTo>
                  <a:pt x="521462" y="174752"/>
                </a:lnTo>
                <a:lnTo>
                  <a:pt x="521581" y="127000"/>
                </a:lnTo>
                <a:lnTo>
                  <a:pt x="521704" y="77553"/>
                </a:lnTo>
                <a:lnTo>
                  <a:pt x="521716" y="73152"/>
                </a:lnTo>
                <a:lnTo>
                  <a:pt x="516128" y="69342"/>
                </a:lnTo>
                <a:close/>
              </a:path>
              <a:path w="1308100" h="275589">
                <a:moveTo>
                  <a:pt x="298196" y="69088"/>
                </a:moveTo>
                <a:lnTo>
                  <a:pt x="286567" y="70036"/>
                </a:lnTo>
                <a:lnTo>
                  <a:pt x="274701" y="72866"/>
                </a:lnTo>
                <a:lnTo>
                  <a:pt x="263405" y="77553"/>
                </a:lnTo>
                <a:lnTo>
                  <a:pt x="253407" y="84129"/>
                </a:lnTo>
                <a:lnTo>
                  <a:pt x="337036" y="84129"/>
                </a:lnTo>
                <a:lnTo>
                  <a:pt x="332327" y="78644"/>
                </a:lnTo>
                <a:lnTo>
                  <a:pt x="316678" y="71401"/>
                </a:lnTo>
                <a:lnTo>
                  <a:pt x="298196" y="69088"/>
                </a:lnTo>
                <a:close/>
              </a:path>
              <a:path w="1308100" h="275589">
                <a:moveTo>
                  <a:pt x="602234" y="69342"/>
                </a:moveTo>
                <a:lnTo>
                  <a:pt x="589069" y="75763"/>
                </a:lnTo>
                <a:lnTo>
                  <a:pt x="573500" y="81089"/>
                </a:lnTo>
                <a:lnTo>
                  <a:pt x="557121" y="84986"/>
                </a:lnTo>
                <a:lnTo>
                  <a:pt x="541528" y="87122"/>
                </a:lnTo>
                <a:lnTo>
                  <a:pt x="541528" y="94742"/>
                </a:lnTo>
                <a:lnTo>
                  <a:pt x="551374" y="98532"/>
                </a:lnTo>
                <a:lnTo>
                  <a:pt x="557434" y="105822"/>
                </a:lnTo>
                <a:lnTo>
                  <a:pt x="560494" y="115637"/>
                </a:lnTo>
                <a:lnTo>
                  <a:pt x="561340" y="127000"/>
                </a:lnTo>
                <a:lnTo>
                  <a:pt x="561340" y="174752"/>
                </a:lnTo>
                <a:lnTo>
                  <a:pt x="560013" y="183149"/>
                </a:lnTo>
                <a:lnTo>
                  <a:pt x="556116" y="191452"/>
                </a:lnTo>
                <a:lnTo>
                  <a:pt x="549828" y="198897"/>
                </a:lnTo>
                <a:lnTo>
                  <a:pt x="541528" y="204724"/>
                </a:lnTo>
                <a:lnTo>
                  <a:pt x="541528" y="212344"/>
                </a:lnTo>
                <a:lnTo>
                  <a:pt x="626872" y="212344"/>
                </a:lnTo>
                <a:lnTo>
                  <a:pt x="626872" y="204724"/>
                </a:lnTo>
                <a:lnTo>
                  <a:pt x="618605" y="198897"/>
                </a:lnTo>
                <a:lnTo>
                  <a:pt x="612552" y="191452"/>
                </a:lnTo>
                <a:lnTo>
                  <a:pt x="608834" y="183149"/>
                </a:lnTo>
                <a:lnTo>
                  <a:pt x="607568" y="174752"/>
                </a:lnTo>
                <a:lnTo>
                  <a:pt x="607758" y="127000"/>
                </a:lnTo>
                <a:lnTo>
                  <a:pt x="607821" y="111105"/>
                </a:lnTo>
                <a:lnTo>
                  <a:pt x="627634" y="90424"/>
                </a:lnTo>
                <a:lnTo>
                  <a:pt x="686929" y="90424"/>
                </a:lnTo>
                <a:lnTo>
                  <a:pt x="686845" y="89662"/>
                </a:lnTo>
                <a:lnTo>
                  <a:pt x="607822" y="89662"/>
                </a:lnTo>
                <a:lnTo>
                  <a:pt x="607822" y="73152"/>
                </a:lnTo>
                <a:lnTo>
                  <a:pt x="602234" y="69342"/>
                </a:lnTo>
                <a:close/>
              </a:path>
              <a:path w="1308100" h="275589">
                <a:moveTo>
                  <a:pt x="686929" y="90424"/>
                </a:moveTo>
                <a:lnTo>
                  <a:pt x="627634" y="90424"/>
                </a:lnTo>
                <a:lnTo>
                  <a:pt x="634678" y="92114"/>
                </a:lnTo>
                <a:lnTo>
                  <a:pt x="641889" y="97663"/>
                </a:lnTo>
                <a:lnTo>
                  <a:pt x="655574" y="111760"/>
                </a:lnTo>
                <a:lnTo>
                  <a:pt x="660908" y="116586"/>
                </a:lnTo>
                <a:lnTo>
                  <a:pt x="667004" y="118110"/>
                </a:lnTo>
                <a:lnTo>
                  <a:pt x="672846" y="117094"/>
                </a:lnTo>
                <a:lnTo>
                  <a:pt x="683335" y="111105"/>
                </a:lnTo>
                <a:lnTo>
                  <a:pt x="687990" y="100044"/>
                </a:lnTo>
                <a:lnTo>
                  <a:pt x="686929" y="90424"/>
                </a:lnTo>
                <a:close/>
              </a:path>
              <a:path w="1308100" h="275589">
                <a:moveTo>
                  <a:pt x="654050" y="69088"/>
                </a:moveTo>
                <a:lnTo>
                  <a:pt x="640647" y="70231"/>
                </a:lnTo>
                <a:lnTo>
                  <a:pt x="628554" y="73850"/>
                </a:lnTo>
                <a:lnTo>
                  <a:pt x="617652" y="80232"/>
                </a:lnTo>
                <a:lnTo>
                  <a:pt x="607822" y="89662"/>
                </a:lnTo>
                <a:lnTo>
                  <a:pt x="686845" y="89662"/>
                </a:lnTo>
                <a:lnTo>
                  <a:pt x="654050" y="69088"/>
                </a:lnTo>
                <a:close/>
              </a:path>
              <a:path w="1308100" h="275589">
                <a:moveTo>
                  <a:pt x="703072" y="163322"/>
                </a:moveTo>
                <a:lnTo>
                  <a:pt x="695452" y="201422"/>
                </a:lnTo>
                <a:lnTo>
                  <a:pt x="735278" y="214852"/>
                </a:lnTo>
                <a:lnTo>
                  <a:pt x="749808" y="215646"/>
                </a:lnTo>
                <a:lnTo>
                  <a:pt x="771882" y="213955"/>
                </a:lnTo>
                <a:lnTo>
                  <a:pt x="791718" y="207645"/>
                </a:lnTo>
                <a:lnTo>
                  <a:pt x="792428" y="207010"/>
                </a:lnTo>
                <a:lnTo>
                  <a:pt x="750316" y="207010"/>
                </a:lnTo>
                <a:lnTo>
                  <a:pt x="733508" y="203303"/>
                </a:lnTo>
                <a:lnTo>
                  <a:pt x="721391" y="193548"/>
                </a:lnTo>
                <a:lnTo>
                  <a:pt x="713704" y="179792"/>
                </a:lnTo>
                <a:lnTo>
                  <a:pt x="710184" y="164084"/>
                </a:lnTo>
                <a:lnTo>
                  <a:pt x="703072" y="163322"/>
                </a:lnTo>
                <a:close/>
              </a:path>
              <a:path w="1308100" h="275589">
                <a:moveTo>
                  <a:pt x="762000" y="69088"/>
                </a:moveTo>
                <a:lnTo>
                  <a:pt x="739072" y="71020"/>
                </a:lnTo>
                <a:lnTo>
                  <a:pt x="718597" y="77882"/>
                </a:lnTo>
                <a:lnTo>
                  <a:pt x="703885" y="91269"/>
                </a:lnTo>
                <a:lnTo>
                  <a:pt x="698246" y="112776"/>
                </a:lnTo>
                <a:lnTo>
                  <a:pt x="709509" y="140350"/>
                </a:lnTo>
                <a:lnTo>
                  <a:pt x="734250" y="156400"/>
                </a:lnTo>
                <a:lnTo>
                  <a:pt x="758896" y="169497"/>
                </a:lnTo>
                <a:lnTo>
                  <a:pt x="769874" y="188214"/>
                </a:lnTo>
                <a:lnTo>
                  <a:pt x="768282" y="196187"/>
                </a:lnTo>
                <a:lnTo>
                  <a:pt x="764190" y="202088"/>
                </a:lnTo>
                <a:lnTo>
                  <a:pt x="758051" y="205751"/>
                </a:lnTo>
                <a:lnTo>
                  <a:pt x="750316" y="207010"/>
                </a:lnTo>
                <a:lnTo>
                  <a:pt x="792428" y="207010"/>
                </a:lnTo>
                <a:lnTo>
                  <a:pt x="806029" y="194857"/>
                </a:lnTo>
                <a:lnTo>
                  <a:pt x="811530" y="173736"/>
                </a:lnTo>
                <a:lnTo>
                  <a:pt x="800219" y="145272"/>
                </a:lnTo>
                <a:lnTo>
                  <a:pt x="775335" y="129095"/>
                </a:lnTo>
                <a:lnTo>
                  <a:pt x="750450" y="115871"/>
                </a:lnTo>
                <a:lnTo>
                  <a:pt x="739140" y="96266"/>
                </a:lnTo>
                <a:lnTo>
                  <a:pt x="740556" y="88332"/>
                </a:lnTo>
                <a:lnTo>
                  <a:pt x="744569" y="82518"/>
                </a:lnTo>
                <a:lnTo>
                  <a:pt x="750820" y="78942"/>
                </a:lnTo>
                <a:lnTo>
                  <a:pt x="758952" y="77724"/>
                </a:lnTo>
                <a:lnTo>
                  <a:pt x="800160" y="77724"/>
                </a:lnTo>
                <a:lnTo>
                  <a:pt x="798040" y="76588"/>
                </a:lnTo>
                <a:lnTo>
                  <a:pt x="785971" y="72517"/>
                </a:lnTo>
                <a:lnTo>
                  <a:pt x="773473" y="69969"/>
                </a:lnTo>
                <a:lnTo>
                  <a:pt x="762000" y="69088"/>
                </a:lnTo>
                <a:close/>
              </a:path>
              <a:path w="1308100" h="275589">
                <a:moveTo>
                  <a:pt x="800160" y="77724"/>
                </a:moveTo>
                <a:lnTo>
                  <a:pt x="758952" y="77724"/>
                </a:lnTo>
                <a:lnTo>
                  <a:pt x="770445" y="81033"/>
                </a:lnTo>
                <a:lnTo>
                  <a:pt x="779653" y="90106"/>
                </a:lnTo>
                <a:lnTo>
                  <a:pt x="786384" y="103655"/>
                </a:lnTo>
                <a:lnTo>
                  <a:pt x="790448" y="120396"/>
                </a:lnTo>
                <a:lnTo>
                  <a:pt x="797306" y="121412"/>
                </a:lnTo>
                <a:lnTo>
                  <a:pt x="808228" y="82042"/>
                </a:lnTo>
                <a:lnTo>
                  <a:pt x="800160" y="77724"/>
                </a:lnTo>
                <a:close/>
              </a:path>
              <a:path w="1308100" h="275589">
                <a:moveTo>
                  <a:pt x="893063" y="69088"/>
                </a:moveTo>
                <a:lnTo>
                  <a:pt x="861901" y="74211"/>
                </a:lnTo>
                <a:lnTo>
                  <a:pt x="839406" y="88931"/>
                </a:lnTo>
                <a:lnTo>
                  <a:pt x="825769" y="112271"/>
                </a:lnTo>
                <a:lnTo>
                  <a:pt x="821182" y="143256"/>
                </a:lnTo>
                <a:lnTo>
                  <a:pt x="825023" y="171088"/>
                </a:lnTo>
                <a:lnTo>
                  <a:pt x="836676" y="192944"/>
                </a:lnTo>
                <a:lnTo>
                  <a:pt x="856329" y="207228"/>
                </a:lnTo>
                <a:lnTo>
                  <a:pt x="884174" y="212344"/>
                </a:lnTo>
                <a:lnTo>
                  <a:pt x="894087" y="211784"/>
                </a:lnTo>
                <a:lnTo>
                  <a:pt x="904049" y="209962"/>
                </a:lnTo>
                <a:lnTo>
                  <a:pt x="913534" y="206664"/>
                </a:lnTo>
                <a:lnTo>
                  <a:pt x="922019" y="201676"/>
                </a:lnTo>
                <a:lnTo>
                  <a:pt x="984250" y="201676"/>
                </a:lnTo>
                <a:lnTo>
                  <a:pt x="984250" y="196088"/>
                </a:lnTo>
                <a:lnTo>
                  <a:pt x="899668" y="196088"/>
                </a:lnTo>
                <a:lnTo>
                  <a:pt x="883745" y="190067"/>
                </a:lnTo>
                <a:lnTo>
                  <a:pt x="874966" y="175355"/>
                </a:lnTo>
                <a:lnTo>
                  <a:pt x="871235" y="156975"/>
                </a:lnTo>
                <a:lnTo>
                  <a:pt x="870458" y="139954"/>
                </a:lnTo>
                <a:lnTo>
                  <a:pt x="870989" y="123019"/>
                </a:lnTo>
                <a:lnTo>
                  <a:pt x="897636" y="80264"/>
                </a:lnTo>
                <a:lnTo>
                  <a:pt x="965708" y="80264"/>
                </a:lnTo>
                <a:lnTo>
                  <a:pt x="965708" y="76708"/>
                </a:lnTo>
                <a:lnTo>
                  <a:pt x="919734" y="76708"/>
                </a:lnTo>
                <a:lnTo>
                  <a:pt x="913423" y="73588"/>
                </a:lnTo>
                <a:lnTo>
                  <a:pt x="906780" y="71183"/>
                </a:lnTo>
                <a:lnTo>
                  <a:pt x="899945" y="69635"/>
                </a:lnTo>
                <a:lnTo>
                  <a:pt x="893063" y="69088"/>
                </a:lnTo>
                <a:close/>
              </a:path>
              <a:path w="1308100" h="275589">
                <a:moveTo>
                  <a:pt x="984250" y="201676"/>
                </a:moveTo>
                <a:lnTo>
                  <a:pt x="922019" y="201676"/>
                </a:lnTo>
                <a:lnTo>
                  <a:pt x="922970" y="206664"/>
                </a:lnTo>
                <a:lnTo>
                  <a:pt x="923036" y="207010"/>
                </a:lnTo>
                <a:lnTo>
                  <a:pt x="926591" y="212344"/>
                </a:lnTo>
                <a:lnTo>
                  <a:pt x="984250" y="204724"/>
                </a:lnTo>
                <a:lnTo>
                  <a:pt x="984250" y="201676"/>
                </a:lnTo>
                <a:close/>
              </a:path>
              <a:path w="1308100" h="275589">
                <a:moveTo>
                  <a:pt x="965708" y="104902"/>
                </a:moveTo>
                <a:lnTo>
                  <a:pt x="919480" y="104902"/>
                </a:lnTo>
                <a:lnTo>
                  <a:pt x="919422" y="123019"/>
                </a:lnTo>
                <a:lnTo>
                  <a:pt x="919315" y="156975"/>
                </a:lnTo>
                <a:lnTo>
                  <a:pt x="919226" y="185166"/>
                </a:lnTo>
                <a:lnTo>
                  <a:pt x="914908" y="192024"/>
                </a:lnTo>
                <a:lnTo>
                  <a:pt x="907796" y="196088"/>
                </a:lnTo>
                <a:lnTo>
                  <a:pt x="984250" y="196088"/>
                </a:lnTo>
                <a:lnTo>
                  <a:pt x="984250" y="195834"/>
                </a:lnTo>
                <a:lnTo>
                  <a:pt x="976423" y="194246"/>
                </a:lnTo>
                <a:lnTo>
                  <a:pt x="970597" y="189611"/>
                </a:lnTo>
                <a:lnTo>
                  <a:pt x="966962" y="182689"/>
                </a:lnTo>
                <a:lnTo>
                  <a:pt x="965708" y="174244"/>
                </a:lnTo>
                <a:lnTo>
                  <a:pt x="965708" y="104902"/>
                </a:lnTo>
                <a:close/>
              </a:path>
              <a:path w="1308100" h="275589">
                <a:moveTo>
                  <a:pt x="965708" y="80264"/>
                </a:moveTo>
                <a:lnTo>
                  <a:pt x="897636" y="80264"/>
                </a:lnTo>
                <a:lnTo>
                  <a:pt x="905831" y="82379"/>
                </a:lnTo>
                <a:lnTo>
                  <a:pt x="912717" y="87852"/>
                </a:lnTo>
                <a:lnTo>
                  <a:pt x="917459" y="95373"/>
                </a:lnTo>
                <a:lnTo>
                  <a:pt x="919164" y="103346"/>
                </a:lnTo>
                <a:lnTo>
                  <a:pt x="919226" y="106172"/>
                </a:lnTo>
                <a:lnTo>
                  <a:pt x="919480" y="104902"/>
                </a:lnTo>
                <a:lnTo>
                  <a:pt x="965708" y="104902"/>
                </a:lnTo>
                <a:lnTo>
                  <a:pt x="965708" y="80264"/>
                </a:lnTo>
                <a:close/>
              </a:path>
              <a:path w="1308100" h="275589">
                <a:moveTo>
                  <a:pt x="960119" y="0"/>
                </a:moveTo>
                <a:lnTo>
                  <a:pt x="946392" y="6707"/>
                </a:lnTo>
                <a:lnTo>
                  <a:pt x="930687" y="12128"/>
                </a:lnTo>
                <a:lnTo>
                  <a:pt x="914650" y="15930"/>
                </a:lnTo>
                <a:lnTo>
                  <a:pt x="899922" y="17780"/>
                </a:lnTo>
                <a:lnTo>
                  <a:pt x="899922" y="25400"/>
                </a:lnTo>
                <a:lnTo>
                  <a:pt x="909982" y="30424"/>
                </a:lnTo>
                <a:lnTo>
                  <a:pt x="916019" y="40259"/>
                </a:lnTo>
                <a:lnTo>
                  <a:pt x="918960" y="52189"/>
                </a:lnTo>
                <a:lnTo>
                  <a:pt x="919734" y="63500"/>
                </a:lnTo>
                <a:lnTo>
                  <a:pt x="919734" y="76708"/>
                </a:lnTo>
                <a:lnTo>
                  <a:pt x="965708" y="76708"/>
                </a:lnTo>
                <a:lnTo>
                  <a:pt x="965708" y="3810"/>
                </a:lnTo>
                <a:lnTo>
                  <a:pt x="960119" y="0"/>
                </a:lnTo>
                <a:close/>
              </a:path>
              <a:path w="1308100" h="275589">
                <a:moveTo>
                  <a:pt x="1153909" y="225298"/>
                </a:moveTo>
                <a:lnTo>
                  <a:pt x="1141864" y="228941"/>
                </a:lnTo>
                <a:lnTo>
                  <a:pt x="1134510" y="238061"/>
                </a:lnTo>
                <a:lnTo>
                  <a:pt x="1132728" y="249943"/>
                </a:lnTo>
                <a:lnTo>
                  <a:pt x="1137399" y="261874"/>
                </a:lnTo>
                <a:lnTo>
                  <a:pt x="1143459" y="268124"/>
                </a:lnTo>
                <a:lnTo>
                  <a:pt x="1151020" y="272446"/>
                </a:lnTo>
                <a:lnTo>
                  <a:pt x="1159580" y="274911"/>
                </a:lnTo>
                <a:lnTo>
                  <a:pt x="1168641" y="275590"/>
                </a:lnTo>
                <a:lnTo>
                  <a:pt x="1190294" y="269494"/>
                </a:lnTo>
                <a:lnTo>
                  <a:pt x="1205280" y="254635"/>
                </a:lnTo>
                <a:lnTo>
                  <a:pt x="1209392" y="247142"/>
                </a:lnTo>
                <a:lnTo>
                  <a:pt x="1190993" y="247142"/>
                </a:lnTo>
                <a:lnTo>
                  <a:pt x="1180698" y="244157"/>
                </a:lnTo>
                <a:lnTo>
                  <a:pt x="1173213" y="236601"/>
                </a:lnTo>
                <a:lnTo>
                  <a:pt x="1165435" y="228941"/>
                </a:lnTo>
                <a:lnTo>
                  <a:pt x="1165628" y="228941"/>
                </a:lnTo>
                <a:lnTo>
                  <a:pt x="1153909" y="225298"/>
                </a:lnTo>
                <a:close/>
              </a:path>
              <a:path w="1308100" h="275589">
                <a:moveTo>
                  <a:pt x="1216393" y="73152"/>
                </a:moveTo>
                <a:lnTo>
                  <a:pt x="1129779" y="73152"/>
                </a:lnTo>
                <a:lnTo>
                  <a:pt x="1129779" y="80772"/>
                </a:lnTo>
                <a:lnTo>
                  <a:pt x="1139050" y="86133"/>
                </a:lnTo>
                <a:lnTo>
                  <a:pt x="1146287" y="93853"/>
                </a:lnTo>
                <a:lnTo>
                  <a:pt x="1151782" y="102381"/>
                </a:lnTo>
                <a:lnTo>
                  <a:pt x="1156195" y="110744"/>
                </a:lnTo>
                <a:lnTo>
                  <a:pt x="1208519" y="212344"/>
                </a:lnTo>
                <a:lnTo>
                  <a:pt x="1207138" y="225103"/>
                </a:lnTo>
                <a:lnTo>
                  <a:pt x="1203375" y="236124"/>
                </a:lnTo>
                <a:lnTo>
                  <a:pt x="1197803" y="243955"/>
                </a:lnTo>
                <a:lnTo>
                  <a:pt x="1190993" y="247142"/>
                </a:lnTo>
                <a:lnTo>
                  <a:pt x="1209392" y="247142"/>
                </a:lnTo>
                <a:lnTo>
                  <a:pt x="1216361" y="234442"/>
                </a:lnTo>
                <a:lnTo>
                  <a:pt x="1226299" y="212344"/>
                </a:lnTo>
                <a:lnTo>
                  <a:pt x="1246902" y="168656"/>
                </a:lnTo>
                <a:lnTo>
                  <a:pt x="1236713" y="168656"/>
                </a:lnTo>
                <a:lnTo>
                  <a:pt x="1205979" y="113538"/>
                </a:lnTo>
                <a:lnTo>
                  <a:pt x="1203463" y="105525"/>
                </a:lnTo>
                <a:lnTo>
                  <a:pt x="1203756" y="95916"/>
                </a:lnTo>
                <a:lnTo>
                  <a:pt x="1207765" y="86927"/>
                </a:lnTo>
                <a:lnTo>
                  <a:pt x="1216393" y="80772"/>
                </a:lnTo>
                <a:lnTo>
                  <a:pt x="1216393" y="73152"/>
                </a:lnTo>
                <a:close/>
              </a:path>
              <a:path w="1308100" h="275589">
                <a:moveTo>
                  <a:pt x="1102742" y="79502"/>
                </a:moveTo>
                <a:lnTo>
                  <a:pt x="1058151" y="79502"/>
                </a:lnTo>
                <a:lnTo>
                  <a:pt x="1067350" y="83875"/>
                </a:lnTo>
                <a:lnTo>
                  <a:pt x="1071740" y="94297"/>
                </a:lnTo>
                <a:lnTo>
                  <a:pt x="1073081" y="106719"/>
                </a:lnTo>
                <a:lnTo>
                  <a:pt x="1073137" y="118364"/>
                </a:lnTo>
                <a:lnTo>
                  <a:pt x="1044347" y="122749"/>
                </a:lnTo>
                <a:lnTo>
                  <a:pt x="1016749" y="133064"/>
                </a:lnTo>
                <a:lnTo>
                  <a:pt x="996199" y="150760"/>
                </a:lnTo>
                <a:lnTo>
                  <a:pt x="988555" y="177292"/>
                </a:lnTo>
                <a:lnTo>
                  <a:pt x="992369" y="193377"/>
                </a:lnTo>
                <a:lnTo>
                  <a:pt x="1001731" y="204247"/>
                </a:lnTo>
                <a:lnTo>
                  <a:pt x="1015237" y="210403"/>
                </a:lnTo>
                <a:lnTo>
                  <a:pt x="1031481" y="212344"/>
                </a:lnTo>
                <a:lnTo>
                  <a:pt x="1043058" y="211494"/>
                </a:lnTo>
                <a:lnTo>
                  <a:pt x="1054182" y="208788"/>
                </a:lnTo>
                <a:lnTo>
                  <a:pt x="1064306" y="203985"/>
                </a:lnTo>
                <a:lnTo>
                  <a:pt x="1072883" y="196850"/>
                </a:lnTo>
                <a:lnTo>
                  <a:pt x="1137907" y="196850"/>
                </a:lnTo>
                <a:lnTo>
                  <a:pt x="1137907" y="195834"/>
                </a:lnTo>
                <a:lnTo>
                  <a:pt x="1130080" y="194246"/>
                </a:lnTo>
                <a:lnTo>
                  <a:pt x="1127926" y="192532"/>
                </a:lnTo>
                <a:lnTo>
                  <a:pt x="1055865" y="192532"/>
                </a:lnTo>
                <a:lnTo>
                  <a:pt x="1048118" y="190583"/>
                </a:lnTo>
                <a:lnTo>
                  <a:pt x="1042466" y="185324"/>
                </a:lnTo>
                <a:lnTo>
                  <a:pt x="1039006" y="177637"/>
                </a:lnTo>
                <a:lnTo>
                  <a:pt x="1037863" y="168656"/>
                </a:lnTo>
                <a:lnTo>
                  <a:pt x="1037831" y="168402"/>
                </a:lnTo>
                <a:lnTo>
                  <a:pt x="1040740" y="153336"/>
                </a:lnTo>
                <a:lnTo>
                  <a:pt x="1048531" y="141795"/>
                </a:lnTo>
                <a:lnTo>
                  <a:pt x="1059798" y="133397"/>
                </a:lnTo>
                <a:lnTo>
                  <a:pt x="1073137" y="127762"/>
                </a:lnTo>
                <a:lnTo>
                  <a:pt x="1119365" y="127762"/>
                </a:lnTo>
                <a:lnTo>
                  <a:pt x="1119300" y="110744"/>
                </a:lnTo>
                <a:lnTo>
                  <a:pt x="1114011" y="90019"/>
                </a:lnTo>
                <a:lnTo>
                  <a:pt x="1102742" y="79502"/>
                </a:lnTo>
                <a:close/>
              </a:path>
              <a:path w="1308100" h="275589">
                <a:moveTo>
                  <a:pt x="1137907" y="196850"/>
                </a:moveTo>
                <a:lnTo>
                  <a:pt x="1072883" y="196850"/>
                </a:lnTo>
                <a:lnTo>
                  <a:pt x="1072883" y="207010"/>
                </a:lnTo>
                <a:lnTo>
                  <a:pt x="1076439" y="212344"/>
                </a:lnTo>
                <a:lnTo>
                  <a:pt x="1137907" y="204724"/>
                </a:lnTo>
                <a:lnTo>
                  <a:pt x="1137907" y="196850"/>
                </a:lnTo>
                <a:close/>
              </a:path>
              <a:path w="1308100" h="275589">
                <a:moveTo>
                  <a:pt x="1119365" y="127762"/>
                </a:moveTo>
                <a:lnTo>
                  <a:pt x="1073137" y="127762"/>
                </a:lnTo>
                <a:lnTo>
                  <a:pt x="1073036" y="150760"/>
                </a:lnTo>
                <a:lnTo>
                  <a:pt x="1072941" y="168402"/>
                </a:lnTo>
                <a:lnTo>
                  <a:pt x="1072883" y="185928"/>
                </a:lnTo>
                <a:lnTo>
                  <a:pt x="1068311" y="190246"/>
                </a:lnTo>
                <a:lnTo>
                  <a:pt x="1062723" y="192532"/>
                </a:lnTo>
                <a:lnTo>
                  <a:pt x="1127926" y="192532"/>
                </a:lnTo>
                <a:lnTo>
                  <a:pt x="1124254" y="189611"/>
                </a:lnTo>
                <a:lnTo>
                  <a:pt x="1120619" y="182689"/>
                </a:lnTo>
                <a:lnTo>
                  <a:pt x="1119365" y="174244"/>
                </a:lnTo>
                <a:lnTo>
                  <a:pt x="1119365" y="127762"/>
                </a:lnTo>
                <a:close/>
              </a:path>
              <a:path w="1308100" h="275589">
                <a:moveTo>
                  <a:pt x="1307579" y="73152"/>
                </a:moveTo>
                <a:lnTo>
                  <a:pt x="1246111" y="73152"/>
                </a:lnTo>
                <a:lnTo>
                  <a:pt x="1246111" y="80772"/>
                </a:lnTo>
                <a:lnTo>
                  <a:pt x="1254703" y="86431"/>
                </a:lnTo>
                <a:lnTo>
                  <a:pt x="1259986" y="95567"/>
                </a:lnTo>
                <a:lnTo>
                  <a:pt x="1261502" y="106719"/>
                </a:lnTo>
                <a:lnTo>
                  <a:pt x="1258811" y="118364"/>
                </a:lnTo>
                <a:lnTo>
                  <a:pt x="1236824" y="168402"/>
                </a:lnTo>
                <a:lnTo>
                  <a:pt x="1236713" y="168656"/>
                </a:lnTo>
                <a:lnTo>
                  <a:pt x="1246902" y="168656"/>
                </a:lnTo>
                <a:lnTo>
                  <a:pt x="1268463" y="122936"/>
                </a:lnTo>
                <a:lnTo>
                  <a:pt x="1297145" y="85002"/>
                </a:lnTo>
                <a:lnTo>
                  <a:pt x="1307579" y="80772"/>
                </a:lnTo>
                <a:lnTo>
                  <a:pt x="1307579" y="73152"/>
                </a:lnTo>
                <a:close/>
              </a:path>
              <a:path w="1308100" h="275589">
                <a:moveTo>
                  <a:pt x="1060183" y="69088"/>
                </a:moveTo>
                <a:lnTo>
                  <a:pt x="1040847" y="70286"/>
                </a:lnTo>
                <a:lnTo>
                  <a:pt x="1019797" y="75057"/>
                </a:lnTo>
                <a:lnTo>
                  <a:pt x="1002747" y="85161"/>
                </a:lnTo>
                <a:lnTo>
                  <a:pt x="995417" y="102381"/>
                </a:lnTo>
                <a:lnTo>
                  <a:pt x="996969" y="109759"/>
                </a:lnTo>
                <a:lnTo>
                  <a:pt x="1001382" y="115633"/>
                </a:lnTo>
                <a:lnTo>
                  <a:pt x="1007700" y="119507"/>
                </a:lnTo>
                <a:lnTo>
                  <a:pt x="1014971" y="120904"/>
                </a:lnTo>
                <a:lnTo>
                  <a:pt x="1030755" y="114434"/>
                </a:lnTo>
                <a:lnTo>
                  <a:pt x="1039323" y="100203"/>
                </a:lnTo>
                <a:lnTo>
                  <a:pt x="1046428" y="86133"/>
                </a:lnTo>
                <a:lnTo>
                  <a:pt x="1046510" y="85971"/>
                </a:lnTo>
                <a:lnTo>
                  <a:pt x="1058151" y="79502"/>
                </a:lnTo>
                <a:lnTo>
                  <a:pt x="1102742" y="79502"/>
                </a:lnTo>
                <a:lnTo>
                  <a:pt x="1100156" y="77089"/>
                </a:lnTo>
                <a:lnTo>
                  <a:pt x="1081110" y="70635"/>
                </a:lnTo>
                <a:lnTo>
                  <a:pt x="106018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5905956" y="2451100"/>
            <a:ext cx="840740" cy="275590"/>
          </a:xfrm>
          <a:custGeom>
            <a:avLst/>
            <a:gdLst/>
            <a:ahLst/>
            <a:cxnLst/>
            <a:rect l="l" t="t" r="r" b="b"/>
            <a:pathLst>
              <a:path w="840740" h="275589">
                <a:moveTo>
                  <a:pt x="149605" y="17780"/>
                </a:moveTo>
                <a:lnTo>
                  <a:pt x="0" y="17780"/>
                </a:lnTo>
                <a:lnTo>
                  <a:pt x="0" y="25400"/>
                </a:lnTo>
                <a:lnTo>
                  <a:pt x="10255" y="29690"/>
                </a:lnTo>
                <a:lnTo>
                  <a:pt x="17462" y="35909"/>
                </a:lnTo>
                <a:lnTo>
                  <a:pt x="21716" y="44366"/>
                </a:lnTo>
                <a:lnTo>
                  <a:pt x="23113" y="55372"/>
                </a:lnTo>
                <a:lnTo>
                  <a:pt x="23113" y="166116"/>
                </a:lnTo>
                <a:lnTo>
                  <a:pt x="21181" y="181864"/>
                </a:lnTo>
                <a:lnTo>
                  <a:pt x="16033" y="193230"/>
                </a:lnTo>
                <a:lnTo>
                  <a:pt x="8647" y="200691"/>
                </a:lnTo>
                <a:lnTo>
                  <a:pt x="0" y="204724"/>
                </a:lnTo>
                <a:lnTo>
                  <a:pt x="0" y="212344"/>
                </a:lnTo>
                <a:lnTo>
                  <a:pt x="93979" y="212344"/>
                </a:lnTo>
                <a:lnTo>
                  <a:pt x="93979" y="204724"/>
                </a:lnTo>
                <a:lnTo>
                  <a:pt x="84689" y="200084"/>
                </a:lnTo>
                <a:lnTo>
                  <a:pt x="77374" y="192754"/>
                </a:lnTo>
                <a:lnTo>
                  <a:pt x="72631" y="181864"/>
                </a:lnTo>
                <a:lnTo>
                  <a:pt x="70865" y="166116"/>
                </a:lnTo>
                <a:lnTo>
                  <a:pt x="70865" y="112268"/>
                </a:lnTo>
                <a:lnTo>
                  <a:pt x="123140" y="112268"/>
                </a:lnTo>
                <a:lnTo>
                  <a:pt x="123222" y="102616"/>
                </a:lnTo>
                <a:lnTo>
                  <a:pt x="70865" y="102616"/>
                </a:lnTo>
                <a:lnTo>
                  <a:pt x="70953" y="76708"/>
                </a:lnTo>
                <a:lnTo>
                  <a:pt x="71069" y="42545"/>
                </a:lnTo>
                <a:lnTo>
                  <a:pt x="71119" y="27686"/>
                </a:lnTo>
                <a:lnTo>
                  <a:pt x="151167" y="27432"/>
                </a:lnTo>
                <a:lnTo>
                  <a:pt x="149605" y="17780"/>
                </a:lnTo>
                <a:close/>
              </a:path>
              <a:path w="840740" h="275589">
                <a:moveTo>
                  <a:pt x="123140" y="112268"/>
                </a:moveTo>
                <a:lnTo>
                  <a:pt x="87629" y="112268"/>
                </a:lnTo>
                <a:lnTo>
                  <a:pt x="95019" y="113212"/>
                </a:lnTo>
                <a:lnTo>
                  <a:pt x="103123" y="116776"/>
                </a:lnTo>
                <a:lnTo>
                  <a:pt x="110847" y="124055"/>
                </a:lnTo>
                <a:lnTo>
                  <a:pt x="117093" y="136144"/>
                </a:lnTo>
                <a:lnTo>
                  <a:pt x="122935" y="136144"/>
                </a:lnTo>
                <a:lnTo>
                  <a:pt x="123039" y="124055"/>
                </a:lnTo>
                <a:lnTo>
                  <a:pt x="123140" y="112268"/>
                </a:lnTo>
                <a:close/>
              </a:path>
              <a:path w="840740" h="275589">
                <a:moveTo>
                  <a:pt x="123443" y="76708"/>
                </a:moveTo>
                <a:lnTo>
                  <a:pt x="117093" y="76708"/>
                </a:lnTo>
                <a:lnTo>
                  <a:pt x="111065" y="89114"/>
                </a:lnTo>
                <a:lnTo>
                  <a:pt x="103346" y="97091"/>
                </a:lnTo>
                <a:lnTo>
                  <a:pt x="95198" y="101353"/>
                </a:lnTo>
                <a:lnTo>
                  <a:pt x="87883" y="102616"/>
                </a:lnTo>
                <a:lnTo>
                  <a:pt x="123222" y="102616"/>
                </a:lnTo>
                <a:lnTo>
                  <a:pt x="123337" y="89114"/>
                </a:lnTo>
                <a:lnTo>
                  <a:pt x="123443" y="76708"/>
                </a:lnTo>
                <a:close/>
              </a:path>
              <a:path w="840740" h="275589">
                <a:moveTo>
                  <a:pt x="151167" y="27432"/>
                </a:moveTo>
                <a:lnTo>
                  <a:pt x="101599" y="27432"/>
                </a:lnTo>
                <a:lnTo>
                  <a:pt x="117637" y="31416"/>
                </a:lnTo>
                <a:lnTo>
                  <a:pt x="131032" y="42545"/>
                </a:lnTo>
                <a:lnTo>
                  <a:pt x="142283" y="59007"/>
                </a:lnTo>
                <a:lnTo>
                  <a:pt x="151891" y="78994"/>
                </a:lnTo>
                <a:lnTo>
                  <a:pt x="159511" y="78994"/>
                </a:lnTo>
                <a:lnTo>
                  <a:pt x="151209" y="27686"/>
                </a:lnTo>
                <a:lnTo>
                  <a:pt x="151167" y="27432"/>
                </a:lnTo>
                <a:close/>
              </a:path>
              <a:path w="840740" h="275589">
                <a:moveTo>
                  <a:pt x="225805" y="69342"/>
                </a:moveTo>
                <a:lnTo>
                  <a:pt x="212641" y="75763"/>
                </a:lnTo>
                <a:lnTo>
                  <a:pt x="197072" y="81089"/>
                </a:lnTo>
                <a:lnTo>
                  <a:pt x="180693" y="84986"/>
                </a:lnTo>
                <a:lnTo>
                  <a:pt x="165099" y="87122"/>
                </a:lnTo>
                <a:lnTo>
                  <a:pt x="165099" y="94742"/>
                </a:lnTo>
                <a:lnTo>
                  <a:pt x="174946" y="98532"/>
                </a:lnTo>
                <a:lnTo>
                  <a:pt x="181006" y="105822"/>
                </a:lnTo>
                <a:lnTo>
                  <a:pt x="184066" y="115637"/>
                </a:lnTo>
                <a:lnTo>
                  <a:pt x="184911" y="127000"/>
                </a:lnTo>
                <a:lnTo>
                  <a:pt x="184911" y="174752"/>
                </a:lnTo>
                <a:lnTo>
                  <a:pt x="183585" y="183149"/>
                </a:lnTo>
                <a:lnTo>
                  <a:pt x="179688" y="191452"/>
                </a:lnTo>
                <a:lnTo>
                  <a:pt x="173400" y="198897"/>
                </a:lnTo>
                <a:lnTo>
                  <a:pt x="165099" y="204724"/>
                </a:lnTo>
                <a:lnTo>
                  <a:pt x="165099" y="212344"/>
                </a:lnTo>
                <a:lnTo>
                  <a:pt x="250443" y="212344"/>
                </a:lnTo>
                <a:lnTo>
                  <a:pt x="250443" y="204724"/>
                </a:lnTo>
                <a:lnTo>
                  <a:pt x="242177" y="198897"/>
                </a:lnTo>
                <a:lnTo>
                  <a:pt x="236124" y="191452"/>
                </a:lnTo>
                <a:lnTo>
                  <a:pt x="232406" y="183149"/>
                </a:lnTo>
                <a:lnTo>
                  <a:pt x="231139" y="174752"/>
                </a:lnTo>
                <a:lnTo>
                  <a:pt x="231353" y="127000"/>
                </a:lnTo>
                <a:lnTo>
                  <a:pt x="231393" y="117856"/>
                </a:lnTo>
                <a:lnTo>
                  <a:pt x="240637" y="97516"/>
                </a:lnTo>
                <a:lnTo>
                  <a:pt x="244436" y="91440"/>
                </a:lnTo>
                <a:lnTo>
                  <a:pt x="231393" y="91440"/>
                </a:lnTo>
                <a:lnTo>
                  <a:pt x="231393" y="73152"/>
                </a:lnTo>
                <a:lnTo>
                  <a:pt x="225805" y="69342"/>
                </a:lnTo>
                <a:close/>
              </a:path>
              <a:path w="840740" h="275589">
                <a:moveTo>
                  <a:pt x="327659" y="69342"/>
                </a:moveTo>
                <a:lnTo>
                  <a:pt x="314495" y="75763"/>
                </a:lnTo>
                <a:lnTo>
                  <a:pt x="298926" y="81089"/>
                </a:lnTo>
                <a:lnTo>
                  <a:pt x="282547" y="84986"/>
                </a:lnTo>
                <a:lnTo>
                  <a:pt x="266953" y="87122"/>
                </a:lnTo>
                <a:lnTo>
                  <a:pt x="266953" y="94742"/>
                </a:lnTo>
                <a:lnTo>
                  <a:pt x="276800" y="98532"/>
                </a:lnTo>
                <a:lnTo>
                  <a:pt x="282860" y="105822"/>
                </a:lnTo>
                <a:lnTo>
                  <a:pt x="285920" y="115637"/>
                </a:lnTo>
                <a:lnTo>
                  <a:pt x="286765" y="127000"/>
                </a:lnTo>
                <a:lnTo>
                  <a:pt x="286765" y="174752"/>
                </a:lnTo>
                <a:lnTo>
                  <a:pt x="285439" y="183149"/>
                </a:lnTo>
                <a:lnTo>
                  <a:pt x="281542" y="191452"/>
                </a:lnTo>
                <a:lnTo>
                  <a:pt x="275254" y="198897"/>
                </a:lnTo>
                <a:lnTo>
                  <a:pt x="266953" y="204724"/>
                </a:lnTo>
                <a:lnTo>
                  <a:pt x="266953" y="212344"/>
                </a:lnTo>
                <a:lnTo>
                  <a:pt x="352297" y="212344"/>
                </a:lnTo>
                <a:lnTo>
                  <a:pt x="352297" y="204724"/>
                </a:lnTo>
                <a:lnTo>
                  <a:pt x="344031" y="198897"/>
                </a:lnTo>
                <a:lnTo>
                  <a:pt x="337978" y="191452"/>
                </a:lnTo>
                <a:lnTo>
                  <a:pt x="334260" y="183149"/>
                </a:lnTo>
                <a:lnTo>
                  <a:pt x="332993" y="174752"/>
                </a:lnTo>
                <a:lnTo>
                  <a:pt x="333113" y="127000"/>
                </a:lnTo>
                <a:lnTo>
                  <a:pt x="333236" y="77819"/>
                </a:lnTo>
                <a:lnTo>
                  <a:pt x="333247" y="73152"/>
                </a:lnTo>
                <a:lnTo>
                  <a:pt x="327659" y="69342"/>
                </a:lnTo>
                <a:close/>
              </a:path>
              <a:path w="840740" h="275589">
                <a:moveTo>
                  <a:pt x="303529" y="17018"/>
                </a:moveTo>
                <a:lnTo>
                  <a:pt x="276399" y="25467"/>
                </a:lnTo>
                <a:lnTo>
                  <a:pt x="256222" y="44799"/>
                </a:lnTo>
                <a:lnTo>
                  <a:pt x="241665" y="68845"/>
                </a:lnTo>
                <a:lnTo>
                  <a:pt x="231393" y="91440"/>
                </a:lnTo>
                <a:lnTo>
                  <a:pt x="244436" y="91440"/>
                </a:lnTo>
                <a:lnTo>
                  <a:pt x="252952" y="77819"/>
                </a:lnTo>
                <a:lnTo>
                  <a:pt x="268077" y="63027"/>
                </a:lnTo>
                <a:lnTo>
                  <a:pt x="285749" y="57404"/>
                </a:lnTo>
                <a:lnTo>
                  <a:pt x="330509" y="57404"/>
                </a:lnTo>
                <a:lnTo>
                  <a:pt x="333537" y="51510"/>
                </a:lnTo>
                <a:lnTo>
                  <a:pt x="334670" y="44799"/>
                </a:lnTo>
                <a:lnTo>
                  <a:pt x="334771" y="44196"/>
                </a:lnTo>
                <a:lnTo>
                  <a:pt x="333069" y="33948"/>
                </a:lnTo>
                <a:lnTo>
                  <a:pt x="327437" y="25082"/>
                </a:lnTo>
                <a:lnTo>
                  <a:pt x="317662" y="18978"/>
                </a:lnTo>
                <a:lnTo>
                  <a:pt x="303529" y="17018"/>
                </a:lnTo>
                <a:close/>
              </a:path>
              <a:path w="840740" h="275589">
                <a:moveTo>
                  <a:pt x="330509" y="57404"/>
                </a:moveTo>
                <a:lnTo>
                  <a:pt x="285749" y="57404"/>
                </a:lnTo>
                <a:lnTo>
                  <a:pt x="294425" y="58618"/>
                </a:lnTo>
                <a:lnTo>
                  <a:pt x="301434" y="61023"/>
                </a:lnTo>
                <a:lnTo>
                  <a:pt x="308538" y="63333"/>
                </a:lnTo>
                <a:lnTo>
                  <a:pt x="317499" y="64262"/>
                </a:lnTo>
                <a:lnTo>
                  <a:pt x="324877" y="62519"/>
                </a:lnTo>
                <a:lnTo>
                  <a:pt x="330231" y="57943"/>
                </a:lnTo>
                <a:lnTo>
                  <a:pt x="330509" y="57404"/>
                </a:lnTo>
                <a:close/>
              </a:path>
              <a:path w="840740" h="275589">
                <a:moveTo>
                  <a:pt x="426211" y="69088"/>
                </a:moveTo>
                <a:lnTo>
                  <a:pt x="395049" y="74211"/>
                </a:lnTo>
                <a:lnTo>
                  <a:pt x="372554" y="88931"/>
                </a:lnTo>
                <a:lnTo>
                  <a:pt x="358917" y="112271"/>
                </a:lnTo>
                <a:lnTo>
                  <a:pt x="354329" y="143256"/>
                </a:lnTo>
                <a:lnTo>
                  <a:pt x="358171" y="171088"/>
                </a:lnTo>
                <a:lnTo>
                  <a:pt x="369823" y="192944"/>
                </a:lnTo>
                <a:lnTo>
                  <a:pt x="389477" y="207228"/>
                </a:lnTo>
                <a:lnTo>
                  <a:pt x="417321" y="212344"/>
                </a:lnTo>
                <a:lnTo>
                  <a:pt x="427235" y="211784"/>
                </a:lnTo>
                <a:lnTo>
                  <a:pt x="437197" y="209962"/>
                </a:lnTo>
                <a:lnTo>
                  <a:pt x="446682" y="206664"/>
                </a:lnTo>
                <a:lnTo>
                  <a:pt x="455167" y="201676"/>
                </a:lnTo>
                <a:lnTo>
                  <a:pt x="517397" y="201676"/>
                </a:lnTo>
                <a:lnTo>
                  <a:pt x="517397" y="196088"/>
                </a:lnTo>
                <a:lnTo>
                  <a:pt x="432815" y="196088"/>
                </a:lnTo>
                <a:lnTo>
                  <a:pt x="416893" y="190067"/>
                </a:lnTo>
                <a:lnTo>
                  <a:pt x="408114" y="175355"/>
                </a:lnTo>
                <a:lnTo>
                  <a:pt x="404383" y="156975"/>
                </a:lnTo>
                <a:lnTo>
                  <a:pt x="403605" y="139954"/>
                </a:lnTo>
                <a:lnTo>
                  <a:pt x="404137" y="123019"/>
                </a:lnTo>
                <a:lnTo>
                  <a:pt x="407243" y="103632"/>
                </a:lnTo>
                <a:lnTo>
                  <a:pt x="407288" y="103346"/>
                </a:lnTo>
                <a:lnTo>
                  <a:pt x="415393" y="87054"/>
                </a:lnTo>
                <a:lnTo>
                  <a:pt x="430783" y="80264"/>
                </a:lnTo>
                <a:lnTo>
                  <a:pt x="498855" y="80264"/>
                </a:lnTo>
                <a:lnTo>
                  <a:pt x="498855" y="76708"/>
                </a:lnTo>
                <a:lnTo>
                  <a:pt x="452881" y="76708"/>
                </a:lnTo>
                <a:lnTo>
                  <a:pt x="446571" y="73588"/>
                </a:lnTo>
                <a:lnTo>
                  <a:pt x="439927" y="71183"/>
                </a:lnTo>
                <a:lnTo>
                  <a:pt x="433093" y="69635"/>
                </a:lnTo>
                <a:lnTo>
                  <a:pt x="426211" y="69088"/>
                </a:lnTo>
                <a:close/>
              </a:path>
              <a:path w="840740" h="275589">
                <a:moveTo>
                  <a:pt x="517397" y="201676"/>
                </a:moveTo>
                <a:lnTo>
                  <a:pt x="455167" y="201676"/>
                </a:lnTo>
                <a:lnTo>
                  <a:pt x="456118" y="206664"/>
                </a:lnTo>
                <a:lnTo>
                  <a:pt x="456183" y="207010"/>
                </a:lnTo>
                <a:lnTo>
                  <a:pt x="459739" y="212344"/>
                </a:lnTo>
                <a:lnTo>
                  <a:pt x="517397" y="204724"/>
                </a:lnTo>
                <a:lnTo>
                  <a:pt x="517397" y="201676"/>
                </a:lnTo>
                <a:close/>
              </a:path>
              <a:path w="840740" h="275589">
                <a:moveTo>
                  <a:pt x="498855" y="104902"/>
                </a:moveTo>
                <a:lnTo>
                  <a:pt x="452627" y="104902"/>
                </a:lnTo>
                <a:lnTo>
                  <a:pt x="452570" y="123019"/>
                </a:lnTo>
                <a:lnTo>
                  <a:pt x="452463" y="156975"/>
                </a:lnTo>
                <a:lnTo>
                  <a:pt x="452373" y="185166"/>
                </a:lnTo>
                <a:lnTo>
                  <a:pt x="448055" y="192024"/>
                </a:lnTo>
                <a:lnTo>
                  <a:pt x="440943" y="196088"/>
                </a:lnTo>
                <a:lnTo>
                  <a:pt x="517397" y="196088"/>
                </a:lnTo>
                <a:lnTo>
                  <a:pt x="517397" y="195834"/>
                </a:lnTo>
                <a:lnTo>
                  <a:pt x="509571" y="194246"/>
                </a:lnTo>
                <a:lnTo>
                  <a:pt x="503745" y="189611"/>
                </a:lnTo>
                <a:lnTo>
                  <a:pt x="500110" y="182689"/>
                </a:lnTo>
                <a:lnTo>
                  <a:pt x="498855" y="174244"/>
                </a:lnTo>
                <a:lnTo>
                  <a:pt x="498855" y="104902"/>
                </a:lnTo>
                <a:close/>
              </a:path>
              <a:path w="840740" h="275589">
                <a:moveTo>
                  <a:pt x="498855" y="80264"/>
                </a:moveTo>
                <a:lnTo>
                  <a:pt x="430783" y="80264"/>
                </a:lnTo>
                <a:lnTo>
                  <a:pt x="438979" y="82379"/>
                </a:lnTo>
                <a:lnTo>
                  <a:pt x="445865" y="87852"/>
                </a:lnTo>
                <a:lnTo>
                  <a:pt x="450607" y="95373"/>
                </a:lnTo>
                <a:lnTo>
                  <a:pt x="452312" y="103346"/>
                </a:lnTo>
                <a:lnTo>
                  <a:pt x="452373" y="106172"/>
                </a:lnTo>
                <a:lnTo>
                  <a:pt x="452627" y="104902"/>
                </a:lnTo>
                <a:lnTo>
                  <a:pt x="498855" y="104902"/>
                </a:lnTo>
                <a:lnTo>
                  <a:pt x="498855" y="80264"/>
                </a:lnTo>
                <a:close/>
              </a:path>
              <a:path w="840740" h="275589">
                <a:moveTo>
                  <a:pt x="493267" y="0"/>
                </a:moveTo>
                <a:lnTo>
                  <a:pt x="479540" y="6707"/>
                </a:lnTo>
                <a:lnTo>
                  <a:pt x="463835" y="12128"/>
                </a:lnTo>
                <a:lnTo>
                  <a:pt x="447798" y="15930"/>
                </a:lnTo>
                <a:lnTo>
                  <a:pt x="433069" y="17780"/>
                </a:lnTo>
                <a:lnTo>
                  <a:pt x="433069" y="25400"/>
                </a:lnTo>
                <a:lnTo>
                  <a:pt x="443130" y="30424"/>
                </a:lnTo>
                <a:lnTo>
                  <a:pt x="449167" y="40259"/>
                </a:lnTo>
                <a:lnTo>
                  <a:pt x="452108" y="52189"/>
                </a:lnTo>
                <a:lnTo>
                  <a:pt x="452881" y="63500"/>
                </a:lnTo>
                <a:lnTo>
                  <a:pt x="452881" y="76708"/>
                </a:lnTo>
                <a:lnTo>
                  <a:pt x="498855" y="76708"/>
                </a:lnTo>
                <a:lnTo>
                  <a:pt x="498855" y="3810"/>
                </a:lnTo>
                <a:lnTo>
                  <a:pt x="493267" y="0"/>
                </a:lnTo>
                <a:close/>
              </a:path>
              <a:path w="840740" h="275589">
                <a:moveTo>
                  <a:pt x="687057" y="225298"/>
                </a:moveTo>
                <a:lnTo>
                  <a:pt x="675012" y="228941"/>
                </a:lnTo>
                <a:lnTo>
                  <a:pt x="667658" y="238061"/>
                </a:lnTo>
                <a:lnTo>
                  <a:pt x="665876" y="249943"/>
                </a:lnTo>
                <a:lnTo>
                  <a:pt x="670547" y="261874"/>
                </a:lnTo>
                <a:lnTo>
                  <a:pt x="676607" y="268124"/>
                </a:lnTo>
                <a:lnTo>
                  <a:pt x="684168" y="272446"/>
                </a:lnTo>
                <a:lnTo>
                  <a:pt x="692728" y="274911"/>
                </a:lnTo>
                <a:lnTo>
                  <a:pt x="701789" y="275590"/>
                </a:lnTo>
                <a:lnTo>
                  <a:pt x="723442" y="269494"/>
                </a:lnTo>
                <a:lnTo>
                  <a:pt x="738428" y="254635"/>
                </a:lnTo>
                <a:lnTo>
                  <a:pt x="742540" y="247142"/>
                </a:lnTo>
                <a:lnTo>
                  <a:pt x="724141" y="247142"/>
                </a:lnTo>
                <a:lnTo>
                  <a:pt x="713846" y="244157"/>
                </a:lnTo>
                <a:lnTo>
                  <a:pt x="706361" y="236601"/>
                </a:lnTo>
                <a:lnTo>
                  <a:pt x="698583" y="228941"/>
                </a:lnTo>
                <a:lnTo>
                  <a:pt x="698776" y="228941"/>
                </a:lnTo>
                <a:lnTo>
                  <a:pt x="687057" y="225298"/>
                </a:lnTo>
                <a:close/>
              </a:path>
              <a:path w="840740" h="275589">
                <a:moveTo>
                  <a:pt x="749541" y="73152"/>
                </a:moveTo>
                <a:lnTo>
                  <a:pt x="662927" y="73152"/>
                </a:lnTo>
                <a:lnTo>
                  <a:pt x="662927" y="80772"/>
                </a:lnTo>
                <a:lnTo>
                  <a:pt x="672198" y="86133"/>
                </a:lnTo>
                <a:lnTo>
                  <a:pt x="679435" y="93853"/>
                </a:lnTo>
                <a:lnTo>
                  <a:pt x="684930" y="102381"/>
                </a:lnTo>
                <a:lnTo>
                  <a:pt x="689343" y="110744"/>
                </a:lnTo>
                <a:lnTo>
                  <a:pt x="741667" y="212344"/>
                </a:lnTo>
                <a:lnTo>
                  <a:pt x="740286" y="225103"/>
                </a:lnTo>
                <a:lnTo>
                  <a:pt x="736523" y="236124"/>
                </a:lnTo>
                <a:lnTo>
                  <a:pt x="730951" y="243955"/>
                </a:lnTo>
                <a:lnTo>
                  <a:pt x="724141" y="247142"/>
                </a:lnTo>
                <a:lnTo>
                  <a:pt x="742540" y="247142"/>
                </a:lnTo>
                <a:lnTo>
                  <a:pt x="749509" y="234442"/>
                </a:lnTo>
                <a:lnTo>
                  <a:pt x="759447" y="212344"/>
                </a:lnTo>
                <a:lnTo>
                  <a:pt x="780050" y="168656"/>
                </a:lnTo>
                <a:lnTo>
                  <a:pt x="769861" y="168656"/>
                </a:lnTo>
                <a:lnTo>
                  <a:pt x="739127" y="113538"/>
                </a:lnTo>
                <a:lnTo>
                  <a:pt x="736611" y="105525"/>
                </a:lnTo>
                <a:lnTo>
                  <a:pt x="736904" y="95916"/>
                </a:lnTo>
                <a:lnTo>
                  <a:pt x="740913" y="86927"/>
                </a:lnTo>
                <a:lnTo>
                  <a:pt x="749541" y="80772"/>
                </a:lnTo>
                <a:lnTo>
                  <a:pt x="749541" y="73152"/>
                </a:lnTo>
                <a:close/>
              </a:path>
              <a:path w="840740" h="275589">
                <a:moveTo>
                  <a:pt x="635902" y="79502"/>
                </a:moveTo>
                <a:lnTo>
                  <a:pt x="591311" y="79502"/>
                </a:lnTo>
                <a:lnTo>
                  <a:pt x="600511" y="83875"/>
                </a:lnTo>
                <a:lnTo>
                  <a:pt x="604900" y="94297"/>
                </a:lnTo>
                <a:lnTo>
                  <a:pt x="606242" y="106719"/>
                </a:lnTo>
                <a:lnTo>
                  <a:pt x="606297" y="118364"/>
                </a:lnTo>
                <a:lnTo>
                  <a:pt x="577508" y="122749"/>
                </a:lnTo>
                <a:lnTo>
                  <a:pt x="549909" y="133064"/>
                </a:lnTo>
                <a:lnTo>
                  <a:pt x="529359" y="150760"/>
                </a:lnTo>
                <a:lnTo>
                  <a:pt x="521715" y="177292"/>
                </a:lnTo>
                <a:lnTo>
                  <a:pt x="525529" y="193377"/>
                </a:lnTo>
                <a:lnTo>
                  <a:pt x="534892" y="204247"/>
                </a:lnTo>
                <a:lnTo>
                  <a:pt x="548397" y="210403"/>
                </a:lnTo>
                <a:lnTo>
                  <a:pt x="564641" y="212344"/>
                </a:lnTo>
                <a:lnTo>
                  <a:pt x="576218" y="211494"/>
                </a:lnTo>
                <a:lnTo>
                  <a:pt x="587343" y="208788"/>
                </a:lnTo>
                <a:lnTo>
                  <a:pt x="597467" y="203985"/>
                </a:lnTo>
                <a:lnTo>
                  <a:pt x="606043" y="196850"/>
                </a:lnTo>
                <a:lnTo>
                  <a:pt x="671067" y="196850"/>
                </a:lnTo>
                <a:lnTo>
                  <a:pt x="671067" y="195834"/>
                </a:lnTo>
                <a:lnTo>
                  <a:pt x="663241" y="194246"/>
                </a:lnTo>
                <a:lnTo>
                  <a:pt x="661086" y="192532"/>
                </a:lnTo>
                <a:lnTo>
                  <a:pt x="589025" y="192532"/>
                </a:lnTo>
                <a:lnTo>
                  <a:pt x="581278" y="190583"/>
                </a:lnTo>
                <a:lnTo>
                  <a:pt x="575627" y="185324"/>
                </a:lnTo>
                <a:lnTo>
                  <a:pt x="572166" y="177637"/>
                </a:lnTo>
                <a:lnTo>
                  <a:pt x="571024" y="168656"/>
                </a:lnTo>
                <a:lnTo>
                  <a:pt x="570991" y="168402"/>
                </a:lnTo>
                <a:lnTo>
                  <a:pt x="573901" y="153336"/>
                </a:lnTo>
                <a:lnTo>
                  <a:pt x="581691" y="141795"/>
                </a:lnTo>
                <a:lnTo>
                  <a:pt x="592959" y="133397"/>
                </a:lnTo>
                <a:lnTo>
                  <a:pt x="606297" y="127762"/>
                </a:lnTo>
                <a:lnTo>
                  <a:pt x="652525" y="127762"/>
                </a:lnTo>
                <a:lnTo>
                  <a:pt x="652461" y="110744"/>
                </a:lnTo>
                <a:lnTo>
                  <a:pt x="647172" y="90019"/>
                </a:lnTo>
                <a:lnTo>
                  <a:pt x="635902" y="79502"/>
                </a:lnTo>
                <a:close/>
              </a:path>
              <a:path w="840740" h="275589">
                <a:moveTo>
                  <a:pt x="671067" y="196850"/>
                </a:moveTo>
                <a:lnTo>
                  <a:pt x="606043" y="196850"/>
                </a:lnTo>
                <a:lnTo>
                  <a:pt x="606043" y="207010"/>
                </a:lnTo>
                <a:lnTo>
                  <a:pt x="609599" y="212344"/>
                </a:lnTo>
                <a:lnTo>
                  <a:pt x="671067" y="204724"/>
                </a:lnTo>
                <a:lnTo>
                  <a:pt x="671067" y="196850"/>
                </a:lnTo>
                <a:close/>
              </a:path>
              <a:path w="840740" h="275589">
                <a:moveTo>
                  <a:pt x="652525" y="127762"/>
                </a:moveTo>
                <a:lnTo>
                  <a:pt x="606297" y="127762"/>
                </a:lnTo>
                <a:lnTo>
                  <a:pt x="606197" y="150760"/>
                </a:lnTo>
                <a:lnTo>
                  <a:pt x="606101" y="168402"/>
                </a:lnTo>
                <a:lnTo>
                  <a:pt x="606043" y="185928"/>
                </a:lnTo>
                <a:lnTo>
                  <a:pt x="601471" y="190246"/>
                </a:lnTo>
                <a:lnTo>
                  <a:pt x="595883" y="192532"/>
                </a:lnTo>
                <a:lnTo>
                  <a:pt x="661086" y="192532"/>
                </a:lnTo>
                <a:lnTo>
                  <a:pt x="657415" y="189611"/>
                </a:lnTo>
                <a:lnTo>
                  <a:pt x="653780" y="182689"/>
                </a:lnTo>
                <a:lnTo>
                  <a:pt x="652525" y="174244"/>
                </a:lnTo>
                <a:lnTo>
                  <a:pt x="652525" y="127762"/>
                </a:lnTo>
                <a:close/>
              </a:path>
              <a:path w="840740" h="275589">
                <a:moveTo>
                  <a:pt x="840727" y="73152"/>
                </a:moveTo>
                <a:lnTo>
                  <a:pt x="779259" y="73152"/>
                </a:lnTo>
                <a:lnTo>
                  <a:pt x="779259" y="80772"/>
                </a:lnTo>
                <a:lnTo>
                  <a:pt x="787851" y="86431"/>
                </a:lnTo>
                <a:lnTo>
                  <a:pt x="793134" y="95567"/>
                </a:lnTo>
                <a:lnTo>
                  <a:pt x="794650" y="106719"/>
                </a:lnTo>
                <a:lnTo>
                  <a:pt x="791959" y="118364"/>
                </a:lnTo>
                <a:lnTo>
                  <a:pt x="769972" y="168402"/>
                </a:lnTo>
                <a:lnTo>
                  <a:pt x="769861" y="168656"/>
                </a:lnTo>
                <a:lnTo>
                  <a:pt x="780050" y="168656"/>
                </a:lnTo>
                <a:lnTo>
                  <a:pt x="801611" y="122936"/>
                </a:lnTo>
                <a:lnTo>
                  <a:pt x="810464" y="106719"/>
                </a:lnTo>
                <a:lnTo>
                  <a:pt x="820121" y="93853"/>
                </a:lnTo>
                <a:lnTo>
                  <a:pt x="830293" y="85002"/>
                </a:lnTo>
                <a:lnTo>
                  <a:pt x="840727" y="80772"/>
                </a:lnTo>
                <a:lnTo>
                  <a:pt x="840727" y="73152"/>
                </a:lnTo>
                <a:close/>
              </a:path>
              <a:path w="840740" h="275589">
                <a:moveTo>
                  <a:pt x="593343" y="69088"/>
                </a:moveTo>
                <a:lnTo>
                  <a:pt x="574008" y="70286"/>
                </a:lnTo>
                <a:lnTo>
                  <a:pt x="552957" y="75057"/>
                </a:lnTo>
                <a:lnTo>
                  <a:pt x="535908" y="85161"/>
                </a:lnTo>
                <a:lnTo>
                  <a:pt x="528578" y="102381"/>
                </a:lnTo>
                <a:lnTo>
                  <a:pt x="530129" y="109759"/>
                </a:lnTo>
                <a:lnTo>
                  <a:pt x="534542" y="115633"/>
                </a:lnTo>
                <a:lnTo>
                  <a:pt x="540861" y="119507"/>
                </a:lnTo>
                <a:lnTo>
                  <a:pt x="548131" y="120904"/>
                </a:lnTo>
                <a:lnTo>
                  <a:pt x="563915" y="114434"/>
                </a:lnTo>
                <a:lnTo>
                  <a:pt x="572484" y="100203"/>
                </a:lnTo>
                <a:lnTo>
                  <a:pt x="579589" y="86133"/>
                </a:lnTo>
                <a:lnTo>
                  <a:pt x="579671" y="85971"/>
                </a:lnTo>
                <a:lnTo>
                  <a:pt x="591311" y="79502"/>
                </a:lnTo>
                <a:lnTo>
                  <a:pt x="635902" y="79502"/>
                </a:lnTo>
                <a:lnTo>
                  <a:pt x="633317" y="77089"/>
                </a:lnTo>
                <a:lnTo>
                  <a:pt x="614271" y="70635"/>
                </a:lnTo>
                <a:lnTo>
                  <a:pt x="593343" y="69088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01356" y="245745"/>
            <a:ext cx="1524001" cy="1519555"/>
          </a:xfrm>
          <a:prstGeom prst="rect">
            <a:avLst/>
          </a:prstGeom>
        </p:spPr>
      </p:pic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224509"/>
              </p:ext>
            </p:extLst>
          </p:nvPr>
        </p:nvGraphicFramePr>
        <p:xfrm>
          <a:off x="1275556" y="2783840"/>
          <a:ext cx="16459200" cy="6434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9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3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3954">
                  <a:extLst>
                    <a:ext uri="{9D8B030D-6E8A-4147-A177-3AD203B41FA5}">
                      <a16:colId xmlns:a16="http://schemas.microsoft.com/office/drawing/2014/main" val="3248094813"/>
                    </a:ext>
                  </a:extLst>
                </a:gridCol>
                <a:gridCol w="2843953">
                  <a:extLst>
                    <a:ext uri="{9D8B030D-6E8A-4147-A177-3AD203B41FA5}">
                      <a16:colId xmlns:a16="http://schemas.microsoft.com/office/drawing/2014/main" val="3054853312"/>
                    </a:ext>
                  </a:extLst>
                </a:gridCol>
                <a:gridCol w="2843954">
                  <a:extLst>
                    <a:ext uri="{9D8B030D-6E8A-4147-A177-3AD203B41FA5}">
                      <a16:colId xmlns:a16="http://schemas.microsoft.com/office/drawing/2014/main" val="1526933395"/>
                    </a:ext>
                  </a:extLst>
                </a:gridCol>
                <a:gridCol w="2843953">
                  <a:extLst>
                    <a:ext uri="{9D8B030D-6E8A-4147-A177-3AD203B41FA5}">
                      <a16:colId xmlns:a16="http://schemas.microsoft.com/office/drawing/2014/main" val="2358685077"/>
                    </a:ext>
                  </a:extLst>
                </a:gridCol>
              </a:tblGrid>
              <a:tr h="4292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3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SLICES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0" spc="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Steak Slice 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£1.85</a:t>
                      </a:r>
                      <a:r>
                        <a:rPr lang="en-GB" sz="20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| </a:t>
                      </a: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Sausage Roll 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£1.50 | </a:t>
                      </a: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Vegan Roll 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£1.50</a:t>
                      </a: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PREMIUM PANINI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Margherita Pizza </a:t>
                      </a:r>
                      <a:r>
                        <a:rPr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2.20</a:t>
                      </a:r>
                      <a:r>
                        <a:rPr lang="en-GB" sz="20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| </a:t>
                      </a:r>
                      <a:r>
                        <a:rPr lang="fr-FR" sz="20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Ham </a:t>
                      </a:r>
                      <a:r>
                        <a:rPr lang="fr-FR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&amp; </a:t>
                      </a:r>
                      <a:r>
                        <a:rPr lang="fr-FR" sz="2000" dirty="0" err="1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Cheese</a:t>
                      </a:r>
                      <a:r>
                        <a:rPr lang="fr-FR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2.20 | Halal </a:t>
                      </a:r>
                      <a:r>
                        <a:rPr lang="fr-FR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Pepperoni – </a:t>
                      </a:r>
                      <a:r>
                        <a:rPr lang="fr-FR" sz="20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MUSTARD POWDER </a:t>
                      </a:r>
                      <a:r>
                        <a:rPr lang="fr-FR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£2.20 | </a:t>
                      </a:r>
                      <a:r>
                        <a:rPr lang="fr-FR" sz="2000" dirty="0" err="1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Tuna</a:t>
                      </a:r>
                      <a:r>
                        <a:rPr lang="fr-FR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2000" dirty="0" err="1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Melt</a:t>
                      </a:r>
                      <a:r>
                        <a:rPr lang="fr-FR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 </a:t>
                      </a:r>
                      <a:r>
                        <a:rPr lang="fr-FR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£2.20</a:t>
                      </a: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5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89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mustard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All Premium Sandwiches Freshly Made On Site Using Halal Ingredients </a:t>
                      </a: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PEEL &amp; LOAF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latin typeface="Arial"/>
                          <a:cs typeface="Arial"/>
                        </a:rPr>
                        <a:t>Halal Chicken Caesar Sourdough Baguette – Shredded Cos Lettuce in Caesar Dressing Topped With Sliced Roast Chicken &amp; Shaved Parmesan </a:t>
                      </a:r>
                      <a:r>
                        <a:rPr lang="en-GB" sz="1600" b="1" dirty="0">
                          <a:latin typeface="Arial"/>
                          <a:cs typeface="Arial"/>
                        </a:rPr>
                        <a:t>£3.00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latin typeface="Arial"/>
                          <a:cs typeface="Arial"/>
                        </a:rPr>
                        <a:t>Italian Deli Focaccia – Olive &amp; Basil Focaccia with Nut Free Pesto, Sliced Mozzarella, Tomato, Olives &amp; Roquette </a:t>
                      </a:r>
                      <a:r>
                        <a:rPr lang="en-GB" sz="1600" b="1" dirty="0">
                          <a:latin typeface="Arial"/>
                          <a:cs typeface="Arial"/>
                        </a:rPr>
                        <a:t>£3.00 (V)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600" b="0" dirty="0">
                          <a:latin typeface="Arial"/>
                          <a:cs typeface="Arial"/>
                        </a:rPr>
                        <a:t>Tuna, Black Olive, Caper &amp; Dill Sourdough Baguette   </a:t>
                      </a:r>
                      <a:r>
                        <a:rPr lang="en-GB" sz="1600" b="1" dirty="0">
                          <a:latin typeface="Arial"/>
                          <a:cs typeface="Arial"/>
                        </a:rPr>
                        <a:t>£3.00 </a:t>
                      </a:r>
                      <a:endParaRPr sz="1600" b="1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070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WRAPS &amp; BAGUETTES</a:t>
                      </a: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Arial"/>
                          <a:cs typeface="Arial"/>
                        </a:rPr>
                        <a:t>All Wraps &amp; Baguettes Freshly Made On Site Using Halal Ingredients </a:t>
                      </a:r>
                      <a:r>
                        <a:rPr lang="en-GB" sz="2000" b="1" dirty="0">
                          <a:latin typeface="Arial"/>
                          <a:cs typeface="Arial"/>
                        </a:rPr>
                        <a:t>£2.00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EE3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58347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Margherita Pizza Slice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£1.50</a:t>
                      </a:r>
                      <a:endParaRPr lang="en-GB" sz="20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Halal Pepperoni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Pizza Slice – </a:t>
                      </a:r>
                      <a:r>
                        <a:rPr lang="en-GB" sz="20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MUSTARD POWDER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£1.50</a:t>
                      </a:r>
                      <a:endParaRPr lang="en-GB" sz="20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Daily Main Meal (M)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£2.50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Daily Main Concept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£2.50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Daily Main Veggie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0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£2.50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>
                        <a:solidFill>
                          <a:srgbClr val="1E4341"/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8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Cowabunga Halal Pepperoni – </a:t>
                      </a:r>
                      <a:r>
                        <a:rPr lang="en-GB" sz="18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MUSTARD POWDER </a:t>
                      </a:r>
                      <a:r>
                        <a:rPr lang="en-GB" sz="18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Loaded Hash Browns </a:t>
                      </a:r>
                      <a:r>
                        <a:rPr lang="en-GB" sz="18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Cinema Nachos Loaded Hash Browns </a:t>
                      </a:r>
                      <a:r>
                        <a:rPr lang="en-GB" sz="18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Heinz Baked Beans &amp; Grated Cheddar Loaded Hash Browns – </a:t>
                      </a:r>
                      <a:r>
                        <a:rPr lang="en-GB" sz="1800" b="1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GLUTEN FREE  </a:t>
                      </a:r>
                      <a:r>
                        <a:rPr lang="en-GB" sz="1800" b="1" spc="-10" dirty="0">
                          <a:solidFill>
                            <a:srgbClr val="1E4341"/>
                          </a:solidFill>
                          <a:latin typeface="Arial"/>
                          <a:cs typeface="Arial"/>
                        </a:rPr>
                        <a:t>£2.00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739500"/>
                  </a:ext>
                </a:extLst>
              </a:tr>
              <a:tr h="41021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Arial"/>
                          <a:cs typeface="Arial"/>
                        </a:rPr>
                        <a:t>Daily Special Dizzy Panda Pots  </a:t>
                      </a:r>
                      <a:r>
                        <a:rPr lang="en-GB" sz="2000" b="1" dirty="0">
                          <a:latin typeface="Arial"/>
                          <a:cs typeface="Arial"/>
                        </a:rPr>
                        <a:t>£2.00</a:t>
                      </a: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00151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4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712176"/>
                  </a:ext>
                </a:extLst>
              </a:tr>
            </a:tbl>
          </a:graphicData>
        </a:graphic>
      </p:graphicFrame>
      <p:sp>
        <p:nvSpPr>
          <p:cNvPr id="29" name="object 3">
            <a:extLst>
              <a:ext uri="{FF2B5EF4-FFF2-40B4-BE49-F238E27FC236}">
                <a16:creationId xmlns:a16="http://schemas.microsoft.com/office/drawing/2014/main" id="{E83E54D3-97FF-AC3A-9F10-5C6A0662F4BE}"/>
              </a:ext>
            </a:extLst>
          </p:cNvPr>
          <p:cNvSpPr/>
          <p:nvPr/>
        </p:nvSpPr>
        <p:spPr>
          <a:xfrm>
            <a:off x="1275557" y="9080500"/>
            <a:ext cx="16459200" cy="1055347"/>
          </a:xfrm>
          <a:custGeom>
            <a:avLst/>
            <a:gdLst/>
            <a:ahLst/>
            <a:cxnLst/>
            <a:rect l="l" t="t" r="r" b="b"/>
            <a:pathLst>
              <a:path w="15120619" h="510540">
                <a:moveTo>
                  <a:pt x="15120010" y="0"/>
                </a:moveTo>
                <a:lnTo>
                  <a:pt x="0" y="0"/>
                </a:lnTo>
                <a:lnTo>
                  <a:pt x="0" y="510298"/>
                </a:lnTo>
                <a:lnTo>
                  <a:pt x="15120010" y="510298"/>
                </a:lnTo>
                <a:lnTo>
                  <a:pt x="15120010" y="0"/>
                </a:lnTo>
                <a:close/>
              </a:path>
            </a:pathLst>
          </a:custGeom>
          <a:solidFill>
            <a:srgbClr val="1E4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E28B050-8B11-924B-09A1-3064F05A63AA}"/>
              </a:ext>
            </a:extLst>
          </p:cNvPr>
          <p:cNvSpPr txBox="1"/>
          <p:nvPr/>
        </p:nvSpPr>
        <p:spPr>
          <a:xfrm>
            <a:off x="1275557" y="9162627"/>
            <a:ext cx="1623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ALLERGIES, </a:t>
            </a:r>
            <a:r>
              <a:rPr lang="en-GB" sz="2400" dirty="0">
                <a:solidFill>
                  <a:schemeClr val="bg1"/>
                </a:solidFill>
              </a:rPr>
              <a:t>Please speak to a member of our team if you have an allergy &amp; need to know what’s in our food so we can advise you on your available choices.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C0B60B3-C8B2-8D50-679A-7699BBBD1A38}"/>
              </a:ext>
            </a:extLst>
          </p:cNvPr>
          <p:cNvSpPr txBox="1"/>
          <p:nvPr/>
        </p:nvSpPr>
        <p:spPr>
          <a:xfrm>
            <a:off x="4512786" y="540034"/>
            <a:ext cx="9984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dirty="0">
                <a:solidFill>
                  <a:srgbClr val="1E43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Filling Station Grab &amp; Go </a:t>
            </a:r>
          </a:p>
        </p:txBody>
      </p:sp>
      <p:pic>
        <p:nvPicPr>
          <p:cNvPr id="21" name="Picture 20" descr="A green and black logo&#10;&#10;Description automatically generated">
            <a:extLst>
              <a:ext uri="{FF2B5EF4-FFF2-40B4-BE49-F238E27FC236}">
                <a16:creationId xmlns:a16="http://schemas.microsoft.com/office/drawing/2014/main" id="{CCF5E5CF-989A-A257-9DE9-6102E139D14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580" t="23394" r="26664" b="32220"/>
          <a:stretch/>
        </p:blipFill>
        <p:spPr>
          <a:xfrm>
            <a:off x="1595965" y="7113083"/>
            <a:ext cx="1585138" cy="864939"/>
          </a:xfrm>
          <a:prstGeom prst="rect">
            <a:avLst/>
          </a:prstGeom>
        </p:spPr>
      </p:pic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A01B77DF-FD59-4697-345D-756868344B1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6" t="32662" r="19914" b="31934"/>
          <a:stretch/>
        </p:blipFill>
        <p:spPr>
          <a:xfrm>
            <a:off x="1493793" y="5932435"/>
            <a:ext cx="1683091" cy="553016"/>
          </a:xfrm>
          <a:prstGeom prst="rect">
            <a:avLst/>
          </a:prstGeom>
        </p:spPr>
      </p:pic>
      <p:pic>
        <p:nvPicPr>
          <p:cNvPr id="12" name="Picture 1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67AF1691-DC34-2C81-3620-72192756508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55" t="28501" r="28790" b="22655"/>
          <a:stretch/>
        </p:blipFill>
        <p:spPr>
          <a:xfrm rot="421722">
            <a:off x="1547643" y="8221778"/>
            <a:ext cx="1553636" cy="97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47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BCC0BEA2A7CB4DA3B6F331897D0D2C" ma:contentTypeVersion="" ma:contentTypeDescription="Create a new document." ma:contentTypeScope="" ma:versionID="90bf2d721783227c90e4859c1948e72f">
  <xsd:schema xmlns:xsd="http://www.w3.org/2001/XMLSchema" xmlns:xs="http://www.w3.org/2001/XMLSchema" xmlns:p="http://schemas.microsoft.com/office/2006/metadata/properties" xmlns:ns2="d2af8155-6a2d-4a33-a0ae-341e53f23ca7" xmlns:ns3="1b3af1bf-25aa-4030-8e08-059c99c6cdaa" xmlns:ns4="13311dba-af25-4b08-bfbb-1cfb1fddb597" targetNamespace="http://schemas.microsoft.com/office/2006/metadata/properties" ma:root="true" ma:fieldsID="e8020b41c8ca89a843002103b90b4cb8" ns2:_="" ns3:_="" ns4:_="">
    <xsd:import namespace="d2af8155-6a2d-4a33-a0ae-341e53f23ca7"/>
    <xsd:import namespace="1b3af1bf-25aa-4030-8e08-059c99c6cdaa"/>
    <xsd:import namespace="13311dba-af25-4b08-bfbb-1cfb1fddb5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OCR" minOccurs="0"/>
                <xsd:element ref="ns4:SharedWithUsers" minOccurs="0"/>
                <xsd:element ref="ns4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af8155-6a2d-4a33-a0ae-341e53f23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acfaaec-c0b5-444f-b194-f67401ef15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3af1bf-25aa-4030-8e08-059c99c6cda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B8C34ED-788F-416E-97A5-8A4E76C07BBE}" ma:internalName="TaxCatchAll" ma:showField="CatchAllData" ma:web="{13311dba-af25-4b08-bfbb-1cfb1fddb597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311dba-af25-4b08-bfbb-1cfb1fddb597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b3af1bf-25aa-4030-8e08-059c99c6cdaa" xsi:nil="true"/>
    <lcf76f155ced4ddcb4097134ff3c332f xmlns="d2af8155-6a2d-4a33-a0ae-341e53f23ca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5acfaaec-c0b5-444f-b194-f67401ef1536" ContentTypeId="0x0101" PreviousValue="false"/>
</file>

<file path=customXml/itemProps1.xml><?xml version="1.0" encoding="utf-8"?>
<ds:datastoreItem xmlns:ds="http://schemas.openxmlformats.org/officeDocument/2006/customXml" ds:itemID="{8770D8A1-CD99-42E9-BD07-311D3B5EE2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af8155-6a2d-4a33-a0ae-341e53f23ca7"/>
    <ds:schemaRef ds:uri="1b3af1bf-25aa-4030-8e08-059c99c6cdaa"/>
    <ds:schemaRef ds:uri="13311dba-af25-4b08-bfbb-1cfb1fddb5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768825-71F6-4C5C-864A-315242D1C8E6}">
  <ds:schemaRefs>
    <ds:schemaRef ds:uri="13311dba-af25-4b08-bfbb-1cfb1fddb597"/>
    <ds:schemaRef ds:uri="1b3af1bf-25aa-4030-8e08-059c99c6cdaa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terms/"/>
    <ds:schemaRef ds:uri="d2af8155-6a2d-4a33-a0ae-341e53f23ca7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013E932-B350-4D52-BC5A-FF16D293E6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9381C61-3D47-4063-B9B7-8FF04F4F9137}">
  <ds:schemaRefs>
    <ds:schemaRef ds:uri="Microsoft.SharePoint.Taxonomy.ContentTypeSync"/>
  </ds:schemaRefs>
</ds:datastoreItem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8170</TotalTime>
  <Words>1991</Words>
  <Application>Microsoft Office PowerPoint</Application>
  <PresentationFormat>Custom</PresentationFormat>
  <Paragraphs>427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Amy (UK)</dc:creator>
  <cp:lastModifiedBy>Cooney, Nicola</cp:lastModifiedBy>
  <cp:revision>222</cp:revision>
  <cp:lastPrinted>2024-10-03T10:00:32Z</cp:lastPrinted>
  <dcterms:created xsi:type="dcterms:W3CDTF">2024-07-19T11:21:20Z</dcterms:created>
  <dcterms:modified xsi:type="dcterms:W3CDTF">2024-10-12T15:00:00Z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2024-07-19T00:00:00Z</vt:filetime>
  </property>
  <property fmtid="{D5CDD505-2E9C-101B-9397-08002B2CF9AE}" pid="3" name="Creator">
    <vt:lpwstr>Adobe InDesign 19.5 (Macintosh)</vt:lpwstr>
  </property>
  <property fmtid="{D5CDD505-2E9C-101B-9397-08002B2CF9AE}" pid="4" name="LastSaved">
    <vt:filetime>2024-07-19T00:00:00Z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0x010100BFBCC0BEA2A7CB4DA3B6F331897D0D2C</vt:lpwstr>
  </property>
  <property fmtid="{D5CDD505-2E9C-101B-9397-08002B2CF9AE}" pid="7" name="MediaServiceImageTags">
    <vt:lpwstr/>
  </property>
</Properties>
</file>