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>
        <p:scale>
          <a:sx n="70" d="100"/>
          <a:sy n="70" d="100"/>
        </p:scale>
        <p:origin x="320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8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67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81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3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01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57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57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85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42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48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7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267B4-096E-47FF-A6E2-7B1348E8AB9F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426B6-CDB2-4621-B3FF-8ECA4F06C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9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1675BE0-5B05-4C9D-8AFB-1D6175922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6336" y="430163"/>
            <a:ext cx="7470671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3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omic Sans MS" panose="030F0702030302020204" pitchFamily="66" charset="0"/>
                <a:cs typeface="Comic Sans MS" panose="030F0702030302020204" pitchFamily="66" charset="0"/>
              </a:rPr>
              <a:t>EPHS Maths Department - Year 6 into Year 7 </a:t>
            </a:r>
            <a:endParaRPr kumimoji="0" lang="en-GB" altLang="en-US" sz="23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EBCA201-3D49-4755-90D7-177B042A250A}"/>
              </a:ext>
            </a:extLst>
          </p:cNvPr>
          <p:cNvGrpSpPr/>
          <p:nvPr/>
        </p:nvGrpSpPr>
        <p:grpSpPr>
          <a:xfrm>
            <a:off x="169461" y="306812"/>
            <a:ext cx="6519078" cy="9185123"/>
            <a:chOff x="169461" y="306812"/>
            <a:chExt cx="6519078" cy="9185123"/>
          </a:xfrm>
        </p:grpSpPr>
        <p:pic>
          <p:nvPicPr>
            <p:cNvPr id="5" name="image1.jpeg">
              <a:extLst>
                <a:ext uri="{FF2B5EF4-FFF2-40B4-BE49-F238E27FC236}">
                  <a16:creationId xmlns:a16="http://schemas.microsoft.com/office/drawing/2014/main" id="{89BC0C6E-1BA4-4C50-A660-DD88C5FF72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461" y="306812"/>
              <a:ext cx="431100" cy="484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image1.jpeg">
              <a:extLst>
                <a:ext uri="{FF2B5EF4-FFF2-40B4-BE49-F238E27FC236}">
                  <a16:creationId xmlns:a16="http://schemas.microsoft.com/office/drawing/2014/main" id="{085F4A05-00C0-417C-B3F0-F1BAD84FAA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7439" y="306812"/>
              <a:ext cx="431100" cy="484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2F0DE25-FEC2-492D-ADB6-7FBA7604FF75}"/>
                </a:ext>
              </a:extLst>
            </p:cNvPr>
            <p:cNvSpPr/>
            <p:nvPr/>
          </p:nvSpPr>
          <p:spPr>
            <a:xfrm>
              <a:off x="169461" y="915151"/>
              <a:ext cx="6519078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50" dirty="0"/>
                <a:t>These questions are designed to support the transition of Year 6 learning into Year 7. Remember to show your working out and to bring this with you to your first Maths lesson. 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99C07A1-744F-4C66-85F2-48F9E57647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9461" y="1890006"/>
              <a:ext cx="6412314" cy="7601929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BC5B4D3-4BE0-44CE-98DC-3BB7805E0B38}"/>
                </a:ext>
              </a:extLst>
            </p:cNvPr>
            <p:cNvSpPr/>
            <p:nvPr/>
          </p:nvSpPr>
          <p:spPr>
            <a:xfrm>
              <a:off x="2869406" y="2762249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C6D8CC8-4E77-4471-B0BA-5E04B5F41C34}"/>
                </a:ext>
              </a:extLst>
            </p:cNvPr>
            <p:cNvSpPr/>
            <p:nvPr/>
          </p:nvSpPr>
          <p:spPr>
            <a:xfrm>
              <a:off x="6055126" y="2762250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60C5736-7B65-4D60-864E-91E906D984F6}"/>
                </a:ext>
              </a:extLst>
            </p:cNvPr>
            <p:cNvSpPr/>
            <p:nvPr/>
          </p:nvSpPr>
          <p:spPr>
            <a:xfrm>
              <a:off x="2869406" y="4495799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9961A4D-9972-41C2-B739-00F2E7B94361}"/>
                </a:ext>
              </a:extLst>
            </p:cNvPr>
            <p:cNvSpPr/>
            <p:nvPr/>
          </p:nvSpPr>
          <p:spPr>
            <a:xfrm>
              <a:off x="6075956" y="4495799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FA3F085-396A-4FE1-B904-306698FB4BFC}"/>
                </a:ext>
              </a:extLst>
            </p:cNvPr>
            <p:cNvSpPr/>
            <p:nvPr/>
          </p:nvSpPr>
          <p:spPr>
            <a:xfrm>
              <a:off x="2851743" y="5260317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C03AE08-7FEB-4C43-ACEA-25F9DC35F72C}"/>
                </a:ext>
              </a:extLst>
            </p:cNvPr>
            <p:cNvSpPr/>
            <p:nvPr/>
          </p:nvSpPr>
          <p:spPr>
            <a:xfrm>
              <a:off x="2857499" y="5920060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D0C9164-5690-42F4-B724-EC8CB1758675}"/>
                </a:ext>
              </a:extLst>
            </p:cNvPr>
            <p:cNvSpPr/>
            <p:nvPr/>
          </p:nvSpPr>
          <p:spPr>
            <a:xfrm>
              <a:off x="5987214" y="5920060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62E222A-AAFB-4311-8EE6-1A3DE695099A}"/>
                </a:ext>
              </a:extLst>
            </p:cNvPr>
            <p:cNvSpPr/>
            <p:nvPr/>
          </p:nvSpPr>
          <p:spPr>
            <a:xfrm>
              <a:off x="2850749" y="7677422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98F8957-F99D-445F-BBDF-72CFD00F2E2D}"/>
                </a:ext>
              </a:extLst>
            </p:cNvPr>
            <p:cNvSpPr/>
            <p:nvPr/>
          </p:nvSpPr>
          <p:spPr>
            <a:xfrm>
              <a:off x="5997768" y="7610746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10027BB-3FA7-4D1D-A0F2-0726CCE22C72}"/>
                </a:ext>
              </a:extLst>
            </p:cNvPr>
            <p:cNvSpPr/>
            <p:nvPr/>
          </p:nvSpPr>
          <p:spPr>
            <a:xfrm>
              <a:off x="2850748" y="9299624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96DB9BD-9EB0-4087-8AF3-DF36C0E24C22}"/>
                </a:ext>
              </a:extLst>
            </p:cNvPr>
            <p:cNvSpPr/>
            <p:nvPr/>
          </p:nvSpPr>
          <p:spPr>
            <a:xfrm>
              <a:off x="6017810" y="9299623"/>
              <a:ext cx="485775" cy="161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43300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43</Words>
  <Application>Microsoft Office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OBrien</dc:creator>
  <cp:lastModifiedBy>M Kellay</cp:lastModifiedBy>
  <cp:revision>21</cp:revision>
  <dcterms:created xsi:type="dcterms:W3CDTF">2022-12-06T09:26:11Z</dcterms:created>
  <dcterms:modified xsi:type="dcterms:W3CDTF">2024-07-12T11:15:30Z</dcterms:modified>
</cp:coreProperties>
</file>